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360" r:id="rId4"/>
    <p:sldId id="385" r:id="rId5"/>
    <p:sldId id="471" r:id="rId6"/>
    <p:sldId id="475" r:id="rId7"/>
    <p:sldId id="461" r:id="rId8"/>
    <p:sldId id="473" r:id="rId9"/>
    <p:sldId id="462" r:id="rId10"/>
    <p:sldId id="474" r:id="rId11"/>
    <p:sldId id="470" r:id="rId12"/>
    <p:sldId id="464" r:id="rId13"/>
    <p:sldId id="478" r:id="rId14"/>
    <p:sldId id="477" r:id="rId15"/>
    <p:sldId id="479" r:id="rId16"/>
    <p:sldId id="432" r:id="rId1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go Mauricio Avila Arellano" initials="DMAA" lastIdx="1" clrIdx="0"/>
  <p:cmAuthor id="1" name="Daniel Gordo Garzon" initials="DGG" lastIdx="5" clrIdx="1"/>
  <p:cmAuthor id="2" name="mlema"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8" autoAdjust="0"/>
    <p:restoredTop sz="66727" autoAdjust="0"/>
  </p:normalViewPr>
  <p:slideViewPr>
    <p:cSldViewPr>
      <p:cViewPr varScale="1">
        <p:scale>
          <a:sx n="32" d="100"/>
          <a:sy n="32" d="100"/>
        </p:scale>
        <p:origin x="-3120" y="-120"/>
      </p:cViewPr>
      <p:guideLst>
        <p:guide orient="horz" pos="2160"/>
        <p:guide pos="2880"/>
      </p:guideLst>
    </p:cSldViewPr>
  </p:slideViewPr>
  <p:notesTextViewPr>
    <p:cViewPr>
      <p:scale>
        <a:sx n="1" d="1"/>
        <a:sy n="1" d="1"/>
      </p:scale>
      <p:origin x="0" y="0"/>
    </p:cViewPr>
  </p:notesTextViewPr>
  <p:sorterViewPr>
    <p:cViewPr>
      <p:scale>
        <a:sx n="100" d="100"/>
        <a:sy n="100" d="100"/>
      </p:scale>
      <p:origin x="0" y="28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7D572-557C-498D-BCC5-2022C98FC2EB}"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es-ES"/>
        </a:p>
      </dgm:t>
    </dgm:pt>
    <dgm:pt modelId="{B42B311E-F308-404D-96FE-6ED159FD9E56}">
      <dgm:prSet phldrT="[Texto]"/>
      <dgm:spPr/>
      <dgm:t>
        <a:bodyPr/>
        <a:lstStyle/>
        <a:p>
          <a:r>
            <a:rPr lang="es-ES" dirty="0" err="1" smtClean="0"/>
            <a:t>Sustainable</a:t>
          </a:r>
          <a:r>
            <a:rPr lang="es-ES" dirty="0" smtClean="0"/>
            <a:t> </a:t>
          </a:r>
          <a:r>
            <a:rPr lang="es-ES" dirty="0" err="1" smtClean="0"/>
            <a:t>transportation</a:t>
          </a:r>
          <a:endParaRPr lang="es-ES" dirty="0"/>
        </a:p>
      </dgm:t>
    </dgm:pt>
    <dgm:pt modelId="{2F76640F-DCB3-4688-84BC-03C1F220162A}" type="parTrans" cxnId="{7ACF8A5E-33DB-43B4-9079-23F4BF95BFD7}">
      <dgm:prSet/>
      <dgm:spPr/>
      <dgm:t>
        <a:bodyPr/>
        <a:lstStyle/>
        <a:p>
          <a:endParaRPr lang="es-ES"/>
        </a:p>
      </dgm:t>
    </dgm:pt>
    <dgm:pt modelId="{09B055A2-F2B9-4FA3-A35B-4AC5C0EB5FB5}" type="sibTrans" cxnId="{7ACF8A5E-33DB-43B4-9079-23F4BF95BFD7}">
      <dgm:prSet/>
      <dgm:spPr/>
      <dgm:t>
        <a:bodyPr/>
        <a:lstStyle/>
        <a:p>
          <a:endParaRPr lang="es-ES"/>
        </a:p>
      </dgm:t>
    </dgm:pt>
    <dgm:pt modelId="{5F80842C-F6E5-47B3-A40B-D01E6176893F}">
      <dgm:prSet phldrT="[Texto]"/>
      <dgm:spPr/>
      <dgm:t>
        <a:bodyPr/>
        <a:lstStyle/>
        <a:p>
          <a:r>
            <a:rPr lang="es-ES" dirty="0" smtClean="0"/>
            <a:t>Light </a:t>
          </a:r>
          <a:r>
            <a:rPr lang="es-ES" dirty="0" err="1" smtClean="0"/>
            <a:t>rail</a:t>
          </a:r>
          <a:r>
            <a:rPr lang="es-ES" dirty="0" smtClean="0"/>
            <a:t> </a:t>
          </a:r>
          <a:r>
            <a:rPr lang="es-ES" dirty="0" err="1" smtClean="0"/>
            <a:t>transit</a:t>
          </a:r>
          <a:r>
            <a:rPr lang="es-ES" dirty="0" smtClean="0"/>
            <a:t> </a:t>
          </a:r>
          <a:r>
            <a:rPr lang="es-ES" dirty="0" err="1" smtClean="0"/>
            <a:t>systems</a:t>
          </a:r>
          <a:endParaRPr lang="es-ES" dirty="0"/>
        </a:p>
      </dgm:t>
    </dgm:pt>
    <dgm:pt modelId="{D5121F13-D2C2-4602-A3C9-DC86EC5678F2}" type="parTrans" cxnId="{B423E2D1-2E82-46B8-AED5-42335CF30475}">
      <dgm:prSet/>
      <dgm:spPr/>
      <dgm:t>
        <a:bodyPr/>
        <a:lstStyle/>
        <a:p>
          <a:endParaRPr lang="es-ES"/>
        </a:p>
      </dgm:t>
    </dgm:pt>
    <dgm:pt modelId="{BFC7B373-A99C-4A7B-A903-61B2C303CBF8}" type="sibTrans" cxnId="{B423E2D1-2E82-46B8-AED5-42335CF30475}">
      <dgm:prSet/>
      <dgm:spPr/>
      <dgm:t>
        <a:bodyPr/>
        <a:lstStyle/>
        <a:p>
          <a:endParaRPr lang="es-ES"/>
        </a:p>
      </dgm:t>
    </dgm:pt>
    <dgm:pt modelId="{EEF0DC58-1A3B-4159-AD8F-76FEDD01C064}">
      <dgm:prSet phldrT="[Texto]"/>
      <dgm:spPr/>
      <dgm:t>
        <a:bodyPr/>
        <a:lstStyle/>
        <a:p>
          <a:r>
            <a:rPr lang="es-ES" dirty="0" err="1" smtClean="0"/>
            <a:t>Public</a:t>
          </a:r>
          <a:r>
            <a:rPr lang="es-ES" dirty="0" smtClean="0"/>
            <a:t> </a:t>
          </a:r>
          <a:r>
            <a:rPr lang="es-ES" dirty="0" err="1" smtClean="0"/>
            <a:t>bike</a:t>
          </a:r>
          <a:r>
            <a:rPr lang="es-ES" dirty="0" smtClean="0"/>
            <a:t> </a:t>
          </a:r>
          <a:r>
            <a:rPr lang="es-ES" dirty="0" err="1" smtClean="0"/>
            <a:t>system</a:t>
          </a:r>
          <a:endParaRPr lang="es-ES" dirty="0"/>
        </a:p>
      </dgm:t>
    </dgm:pt>
    <dgm:pt modelId="{A627652B-1DF1-4425-981F-AF6CA1ED6516}" type="parTrans" cxnId="{90F5EEEA-FFCE-4000-B051-6488C8661A2F}">
      <dgm:prSet/>
      <dgm:spPr/>
      <dgm:t>
        <a:bodyPr/>
        <a:lstStyle/>
        <a:p>
          <a:endParaRPr lang="es-ES"/>
        </a:p>
      </dgm:t>
    </dgm:pt>
    <dgm:pt modelId="{9118B135-197F-40CD-AFD2-CE30C1A283A3}" type="sibTrans" cxnId="{90F5EEEA-FFCE-4000-B051-6488C8661A2F}">
      <dgm:prSet/>
      <dgm:spPr/>
      <dgm:t>
        <a:bodyPr/>
        <a:lstStyle/>
        <a:p>
          <a:endParaRPr lang="es-ES"/>
        </a:p>
      </dgm:t>
    </dgm:pt>
    <dgm:pt modelId="{27D12952-B80A-4E8A-A7B8-2FAF477AE663}">
      <dgm:prSet phldrT="[Texto]"/>
      <dgm:spPr/>
      <dgm:t>
        <a:bodyPr/>
        <a:lstStyle/>
        <a:p>
          <a:r>
            <a:rPr lang="es-ES" dirty="0" err="1" smtClean="0"/>
            <a:t>Waste</a:t>
          </a:r>
          <a:r>
            <a:rPr lang="es-ES" dirty="0" smtClean="0"/>
            <a:t> </a:t>
          </a:r>
          <a:r>
            <a:rPr lang="es-ES" dirty="0" err="1" smtClean="0"/>
            <a:t>management</a:t>
          </a:r>
          <a:endParaRPr lang="es-ES" dirty="0"/>
        </a:p>
      </dgm:t>
    </dgm:pt>
    <dgm:pt modelId="{4A68B25A-8B36-457A-8656-7469176117B9}" type="parTrans" cxnId="{38200462-6777-4DB9-AD26-DD9DF76C0CCC}">
      <dgm:prSet/>
      <dgm:spPr/>
      <dgm:t>
        <a:bodyPr/>
        <a:lstStyle/>
        <a:p>
          <a:endParaRPr lang="es-ES"/>
        </a:p>
      </dgm:t>
    </dgm:pt>
    <dgm:pt modelId="{820E5710-9A3B-48DF-8164-2725C553F287}" type="sibTrans" cxnId="{38200462-6777-4DB9-AD26-DD9DF76C0CCC}">
      <dgm:prSet/>
      <dgm:spPr/>
      <dgm:t>
        <a:bodyPr/>
        <a:lstStyle/>
        <a:p>
          <a:endParaRPr lang="es-ES"/>
        </a:p>
      </dgm:t>
    </dgm:pt>
    <dgm:pt modelId="{27DF5C9A-518A-4B4B-962B-2BAFC1E2586A}">
      <dgm:prSet phldrT="[Texto]"/>
      <dgm:spPr/>
      <dgm:t>
        <a:bodyPr/>
        <a:lstStyle/>
        <a:p>
          <a:r>
            <a:rPr lang="es-ES" dirty="0" err="1" smtClean="0"/>
            <a:t>Waste</a:t>
          </a:r>
          <a:r>
            <a:rPr lang="es-ES" dirty="0" smtClean="0"/>
            <a:t> </a:t>
          </a:r>
          <a:r>
            <a:rPr lang="es-ES" dirty="0" err="1" smtClean="0"/>
            <a:t>to</a:t>
          </a:r>
          <a:r>
            <a:rPr lang="es-ES" dirty="0" smtClean="0"/>
            <a:t> </a:t>
          </a:r>
          <a:r>
            <a:rPr lang="es-ES" dirty="0" err="1" smtClean="0"/>
            <a:t>energy</a:t>
          </a:r>
          <a:endParaRPr lang="es-ES" dirty="0"/>
        </a:p>
      </dgm:t>
    </dgm:pt>
    <dgm:pt modelId="{A704AD19-6318-4C30-8756-E39DA68F06C4}" type="parTrans" cxnId="{83750056-D978-4977-A3B5-149739230FCE}">
      <dgm:prSet/>
      <dgm:spPr/>
      <dgm:t>
        <a:bodyPr/>
        <a:lstStyle/>
        <a:p>
          <a:endParaRPr lang="es-ES"/>
        </a:p>
      </dgm:t>
    </dgm:pt>
    <dgm:pt modelId="{6B4C2E2D-D7CA-45FD-B06C-245CF25A7B4E}" type="sibTrans" cxnId="{83750056-D978-4977-A3B5-149739230FCE}">
      <dgm:prSet/>
      <dgm:spPr/>
      <dgm:t>
        <a:bodyPr/>
        <a:lstStyle/>
        <a:p>
          <a:endParaRPr lang="es-ES"/>
        </a:p>
      </dgm:t>
    </dgm:pt>
    <dgm:pt modelId="{497D579F-C8A9-414A-BBB2-6075DC45E108}">
      <dgm:prSet phldrT="[Texto]"/>
      <dgm:spPr/>
      <dgm:t>
        <a:bodyPr/>
        <a:lstStyle/>
        <a:p>
          <a:r>
            <a:rPr lang="es-ES" dirty="0" err="1" smtClean="0"/>
            <a:t>Solid</a:t>
          </a:r>
          <a:r>
            <a:rPr lang="es-ES" dirty="0" smtClean="0"/>
            <a:t> </a:t>
          </a:r>
          <a:r>
            <a:rPr lang="es-ES" dirty="0" err="1" smtClean="0"/>
            <a:t>waste</a:t>
          </a:r>
          <a:r>
            <a:rPr lang="es-ES" dirty="0" smtClean="0"/>
            <a:t> </a:t>
          </a:r>
          <a:r>
            <a:rPr lang="es-ES" dirty="0" err="1" smtClean="0"/>
            <a:t>treatment</a:t>
          </a:r>
          <a:r>
            <a:rPr lang="es-ES" dirty="0" smtClean="0"/>
            <a:t> </a:t>
          </a:r>
          <a:r>
            <a:rPr lang="es-ES" dirty="0" err="1" smtClean="0"/>
            <a:t>plant</a:t>
          </a:r>
          <a:endParaRPr lang="es-ES" dirty="0"/>
        </a:p>
      </dgm:t>
    </dgm:pt>
    <dgm:pt modelId="{05CB8906-5059-4BF7-9A0D-DBBB64855688}" type="parTrans" cxnId="{296CF048-3A8F-46DB-9514-5FE8C0728AD3}">
      <dgm:prSet/>
      <dgm:spPr/>
      <dgm:t>
        <a:bodyPr/>
        <a:lstStyle/>
        <a:p>
          <a:endParaRPr lang="es-ES"/>
        </a:p>
      </dgm:t>
    </dgm:pt>
    <dgm:pt modelId="{36DACD3F-8ED7-49EE-B226-4C7959B2F7EC}" type="sibTrans" cxnId="{296CF048-3A8F-46DB-9514-5FE8C0728AD3}">
      <dgm:prSet/>
      <dgm:spPr/>
      <dgm:t>
        <a:bodyPr/>
        <a:lstStyle/>
        <a:p>
          <a:endParaRPr lang="es-ES"/>
        </a:p>
      </dgm:t>
    </dgm:pt>
    <dgm:pt modelId="{D618ED18-F6A8-4745-AFF3-6E2DD1D5D870}">
      <dgm:prSet phldrT="[Texto]"/>
      <dgm:spPr/>
      <dgm:t>
        <a:bodyPr/>
        <a:lstStyle/>
        <a:p>
          <a:r>
            <a:rPr lang="es-ES" dirty="0" err="1" smtClean="0"/>
            <a:t>Water</a:t>
          </a:r>
          <a:r>
            <a:rPr lang="es-ES" dirty="0" smtClean="0"/>
            <a:t> </a:t>
          </a:r>
          <a:r>
            <a:rPr lang="es-ES" dirty="0" err="1" smtClean="0"/>
            <a:t>public</a:t>
          </a:r>
          <a:r>
            <a:rPr lang="es-ES" dirty="0" smtClean="0"/>
            <a:t> </a:t>
          </a:r>
          <a:r>
            <a:rPr lang="es-ES" dirty="0" err="1" smtClean="0"/>
            <a:t>transport</a:t>
          </a:r>
          <a:endParaRPr lang="es-ES" dirty="0"/>
        </a:p>
      </dgm:t>
    </dgm:pt>
    <dgm:pt modelId="{770ECD7C-1762-4A8C-BBF4-3BD9E9970630}" type="parTrans" cxnId="{8281A053-B853-4556-B19C-C0B915444BE3}">
      <dgm:prSet/>
      <dgm:spPr/>
      <dgm:t>
        <a:bodyPr/>
        <a:lstStyle/>
        <a:p>
          <a:endParaRPr lang="es-ES"/>
        </a:p>
      </dgm:t>
    </dgm:pt>
    <dgm:pt modelId="{23F00661-0A25-4647-9EBE-8A3B4DC2940A}" type="sibTrans" cxnId="{8281A053-B853-4556-B19C-C0B915444BE3}">
      <dgm:prSet/>
      <dgm:spPr/>
      <dgm:t>
        <a:bodyPr/>
        <a:lstStyle/>
        <a:p>
          <a:endParaRPr lang="es-ES"/>
        </a:p>
      </dgm:t>
    </dgm:pt>
    <dgm:pt modelId="{1DFEF65D-04FE-4D4F-9E56-6DBC2BD55F05}">
      <dgm:prSet phldrT="[Texto]"/>
      <dgm:spPr/>
      <dgm:t>
        <a:bodyPr/>
        <a:lstStyle/>
        <a:p>
          <a:r>
            <a:rPr lang="es-ES" dirty="0" err="1" smtClean="0"/>
            <a:t>Public</a:t>
          </a:r>
          <a:r>
            <a:rPr lang="es-ES" dirty="0" smtClean="0"/>
            <a:t> light </a:t>
          </a:r>
          <a:r>
            <a:rPr lang="es-ES" dirty="0" err="1" smtClean="0"/>
            <a:t>modernization</a:t>
          </a:r>
          <a:endParaRPr lang="es-ES" dirty="0"/>
        </a:p>
      </dgm:t>
    </dgm:pt>
    <dgm:pt modelId="{303CF1C9-6430-4B8C-873B-889024DBF07F}">
      <dgm:prSet phldrT="[Texto]"/>
      <dgm:spPr/>
      <dgm:t>
        <a:bodyPr/>
        <a:lstStyle/>
        <a:p>
          <a:r>
            <a:rPr lang="es-ES" dirty="0" err="1" smtClean="0"/>
            <a:t>Sustainable</a:t>
          </a:r>
          <a:r>
            <a:rPr lang="es-ES" dirty="0" smtClean="0"/>
            <a:t> </a:t>
          </a:r>
          <a:r>
            <a:rPr lang="es-ES" dirty="0" err="1" smtClean="0"/>
            <a:t>Energy</a:t>
          </a:r>
          <a:r>
            <a:rPr lang="es-ES" dirty="0" smtClean="0"/>
            <a:t> </a:t>
          </a:r>
          <a:endParaRPr lang="es-ES" dirty="0"/>
        </a:p>
      </dgm:t>
    </dgm:pt>
    <dgm:pt modelId="{AAC10305-6FEA-4D4A-A571-462AF625B58B}" type="sibTrans" cxnId="{ED917178-3FA6-4930-83E2-96AD2FA61366}">
      <dgm:prSet/>
      <dgm:spPr/>
      <dgm:t>
        <a:bodyPr/>
        <a:lstStyle/>
        <a:p>
          <a:endParaRPr lang="es-ES"/>
        </a:p>
      </dgm:t>
    </dgm:pt>
    <dgm:pt modelId="{EDE9721F-8E40-4C49-A37A-6BEC8E0478F5}" type="parTrans" cxnId="{ED917178-3FA6-4930-83E2-96AD2FA61366}">
      <dgm:prSet/>
      <dgm:spPr/>
      <dgm:t>
        <a:bodyPr/>
        <a:lstStyle/>
        <a:p>
          <a:endParaRPr lang="es-ES"/>
        </a:p>
      </dgm:t>
    </dgm:pt>
    <dgm:pt modelId="{186198D8-7C2B-4949-ADE1-FF711894635A}" type="sibTrans" cxnId="{C36AA5FE-5511-4873-95DE-17C1186B0B9B}">
      <dgm:prSet/>
      <dgm:spPr/>
      <dgm:t>
        <a:bodyPr/>
        <a:lstStyle/>
        <a:p>
          <a:endParaRPr lang="es-ES"/>
        </a:p>
      </dgm:t>
    </dgm:pt>
    <dgm:pt modelId="{FC0F5A66-828B-429A-8FF7-6E74F5DAD3C5}" type="parTrans" cxnId="{C36AA5FE-5511-4873-95DE-17C1186B0B9B}">
      <dgm:prSet/>
      <dgm:spPr/>
      <dgm:t>
        <a:bodyPr/>
        <a:lstStyle/>
        <a:p>
          <a:endParaRPr lang="es-ES"/>
        </a:p>
      </dgm:t>
    </dgm:pt>
    <dgm:pt modelId="{23DFE0F6-C0AB-452A-94F4-F02E472099D1}">
      <dgm:prSet phldrT="[Texto]"/>
      <dgm:spPr/>
      <dgm:t>
        <a:bodyPr/>
        <a:lstStyle/>
        <a:p>
          <a:r>
            <a:rPr lang="es-ES" dirty="0" err="1" smtClean="0"/>
            <a:t>Clean</a:t>
          </a:r>
          <a:r>
            <a:rPr lang="es-ES" dirty="0" smtClean="0"/>
            <a:t> </a:t>
          </a:r>
          <a:r>
            <a:rPr lang="es-ES" dirty="0" err="1" smtClean="0"/>
            <a:t>technologies</a:t>
          </a:r>
          <a:r>
            <a:rPr lang="es-ES" dirty="0" smtClean="0"/>
            <a:t> </a:t>
          </a:r>
          <a:r>
            <a:rPr lang="es-ES" dirty="0" err="1" smtClean="0"/>
            <a:t>for</a:t>
          </a:r>
          <a:r>
            <a:rPr lang="es-ES" dirty="0" smtClean="0"/>
            <a:t> </a:t>
          </a:r>
          <a:r>
            <a:rPr lang="es-ES" dirty="0" err="1" smtClean="0"/>
            <a:t>public</a:t>
          </a:r>
          <a:r>
            <a:rPr lang="es-ES" dirty="0" smtClean="0"/>
            <a:t> bus </a:t>
          </a:r>
          <a:r>
            <a:rPr lang="es-ES" dirty="0" err="1" smtClean="0"/>
            <a:t>fleet</a:t>
          </a:r>
          <a:endParaRPr lang="es-ES" dirty="0"/>
        </a:p>
      </dgm:t>
    </dgm:pt>
    <dgm:pt modelId="{3AC68EF9-D9D0-4706-B5A8-E2BD00A11B44}" type="parTrans" cxnId="{DFD9F653-46AE-40C5-9CDF-92232E903378}">
      <dgm:prSet/>
      <dgm:spPr/>
      <dgm:t>
        <a:bodyPr/>
        <a:lstStyle/>
        <a:p>
          <a:endParaRPr lang="es-ES"/>
        </a:p>
      </dgm:t>
    </dgm:pt>
    <dgm:pt modelId="{E859DA54-60AD-420D-B31E-0B0EDEC1FD39}" type="sibTrans" cxnId="{DFD9F653-46AE-40C5-9CDF-92232E903378}">
      <dgm:prSet/>
      <dgm:spPr/>
      <dgm:t>
        <a:bodyPr/>
        <a:lstStyle/>
        <a:p>
          <a:endParaRPr lang="es-ES"/>
        </a:p>
      </dgm:t>
    </dgm:pt>
    <dgm:pt modelId="{068EB56C-048A-44B5-9F49-DCC5DD386D77}" type="pres">
      <dgm:prSet presAssocID="{15B7D572-557C-498D-BCC5-2022C98FC2EB}" presName="linear" presStyleCnt="0">
        <dgm:presLayoutVars>
          <dgm:dir/>
          <dgm:resizeHandles val="exact"/>
        </dgm:presLayoutVars>
      </dgm:prSet>
      <dgm:spPr/>
      <dgm:t>
        <a:bodyPr/>
        <a:lstStyle/>
        <a:p>
          <a:endParaRPr lang="es-ES"/>
        </a:p>
      </dgm:t>
    </dgm:pt>
    <dgm:pt modelId="{33300CF8-9D2A-41DE-8162-68F96E9FC129}" type="pres">
      <dgm:prSet presAssocID="{B42B311E-F308-404D-96FE-6ED159FD9E56}" presName="comp" presStyleCnt="0"/>
      <dgm:spPr/>
      <dgm:t>
        <a:bodyPr/>
        <a:lstStyle/>
        <a:p>
          <a:endParaRPr lang="es-ES"/>
        </a:p>
      </dgm:t>
    </dgm:pt>
    <dgm:pt modelId="{47700A8C-08F8-4564-9AD6-4E22CA42D505}" type="pres">
      <dgm:prSet presAssocID="{B42B311E-F308-404D-96FE-6ED159FD9E56}" presName="box" presStyleLbl="node1" presStyleIdx="0" presStyleCnt="3"/>
      <dgm:spPr/>
      <dgm:t>
        <a:bodyPr/>
        <a:lstStyle/>
        <a:p>
          <a:endParaRPr lang="es-ES"/>
        </a:p>
      </dgm:t>
    </dgm:pt>
    <dgm:pt modelId="{50E37C18-75E2-411B-8C17-27A6DD3C5B91}" type="pres">
      <dgm:prSet presAssocID="{B42B311E-F308-404D-96FE-6ED159FD9E56}" presName="img"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1B4966E6-8003-4B43-803E-52BA31D0BBE9}" type="pres">
      <dgm:prSet presAssocID="{B42B311E-F308-404D-96FE-6ED159FD9E56}" presName="text" presStyleLbl="node1" presStyleIdx="0" presStyleCnt="3">
        <dgm:presLayoutVars>
          <dgm:bulletEnabled val="1"/>
        </dgm:presLayoutVars>
      </dgm:prSet>
      <dgm:spPr/>
      <dgm:t>
        <a:bodyPr/>
        <a:lstStyle/>
        <a:p>
          <a:endParaRPr lang="es-ES"/>
        </a:p>
      </dgm:t>
    </dgm:pt>
    <dgm:pt modelId="{BDA18F86-68DE-454C-B2D5-399535FC49B9}" type="pres">
      <dgm:prSet presAssocID="{09B055A2-F2B9-4FA3-A35B-4AC5C0EB5FB5}" presName="spacer" presStyleCnt="0"/>
      <dgm:spPr/>
      <dgm:t>
        <a:bodyPr/>
        <a:lstStyle/>
        <a:p>
          <a:endParaRPr lang="es-ES"/>
        </a:p>
      </dgm:t>
    </dgm:pt>
    <dgm:pt modelId="{D8202940-C59D-40A9-9AD4-CBD07CE1E834}" type="pres">
      <dgm:prSet presAssocID="{27D12952-B80A-4E8A-A7B8-2FAF477AE663}" presName="comp" presStyleCnt="0"/>
      <dgm:spPr/>
      <dgm:t>
        <a:bodyPr/>
        <a:lstStyle/>
        <a:p>
          <a:endParaRPr lang="es-ES"/>
        </a:p>
      </dgm:t>
    </dgm:pt>
    <dgm:pt modelId="{3E1AB343-F456-408A-955D-D4CBC623273C}" type="pres">
      <dgm:prSet presAssocID="{27D12952-B80A-4E8A-A7B8-2FAF477AE663}" presName="box" presStyleLbl="node1" presStyleIdx="1" presStyleCnt="3"/>
      <dgm:spPr/>
      <dgm:t>
        <a:bodyPr/>
        <a:lstStyle/>
        <a:p>
          <a:endParaRPr lang="es-ES"/>
        </a:p>
      </dgm:t>
    </dgm:pt>
    <dgm:pt modelId="{4833DAD2-C3D2-4570-93FE-0F0DF3EF535A}" type="pres">
      <dgm:prSet presAssocID="{27D12952-B80A-4E8A-A7B8-2FAF477AE663}" presName="img"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E158CF66-3EBD-49B7-B0FF-B358ABCD7C32}" type="pres">
      <dgm:prSet presAssocID="{27D12952-B80A-4E8A-A7B8-2FAF477AE663}" presName="text" presStyleLbl="node1" presStyleIdx="1" presStyleCnt="3">
        <dgm:presLayoutVars>
          <dgm:bulletEnabled val="1"/>
        </dgm:presLayoutVars>
      </dgm:prSet>
      <dgm:spPr/>
      <dgm:t>
        <a:bodyPr/>
        <a:lstStyle/>
        <a:p>
          <a:endParaRPr lang="es-ES"/>
        </a:p>
      </dgm:t>
    </dgm:pt>
    <dgm:pt modelId="{4761385E-3815-4542-A3D9-048E476E81C5}" type="pres">
      <dgm:prSet presAssocID="{820E5710-9A3B-48DF-8164-2725C553F287}" presName="spacer" presStyleCnt="0"/>
      <dgm:spPr/>
      <dgm:t>
        <a:bodyPr/>
        <a:lstStyle/>
        <a:p>
          <a:endParaRPr lang="es-ES"/>
        </a:p>
      </dgm:t>
    </dgm:pt>
    <dgm:pt modelId="{7D3B2BB5-0FC2-4B52-B22C-8E1CDE6B10C0}" type="pres">
      <dgm:prSet presAssocID="{303CF1C9-6430-4B8C-873B-889024DBF07F}" presName="comp" presStyleCnt="0"/>
      <dgm:spPr/>
      <dgm:t>
        <a:bodyPr/>
        <a:lstStyle/>
        <a:p>
          <a:endParaRPr lang="es-ES"/>
        </a:p>
      </dgm:t>
    </dgm:pt>
    <dgm:pt modelId="{927D01E9-C6BB-4BCE-81ED-738CD308E2FD}" type="pres">
      <dgm:prSet presAssocID="{303CF1C9-6430-4B8C-873B-889024DBF07F}" presName="box" presStyleLbl="node1" presStyleIdx="2" presStyleCnt="3"/>
      <dgm:spPr/>
      <dgm:t>
        <a:bodyPr/>
        <a:lstStyle/>
        <a:p>
          <a:endParaRPr lang="es-ES"/>
        </a:p>
      </dgm:t>
    </dgm:pt>
    <dgm:pt modelId="{468CC8E0-6AC3-40D3-A7A6-DF02C9BF41F4}" type="pres">
      <dgm:prSet presAssocID="{303CF1C9-6430-4B8C-873B-889024DBF07F}" presName="img"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E0C42AEF-3ECA-4B96-884C-9A64B4FD9ECF}" type="pres">
      <dgm:prSet presAssocID="{303CF1C9-6430-4B8C-873B-889024DBF07F}" presName="text" presStyleLbl="node1" presStyleIdx="2" presStyleCnt="3">
        <dgm:presLayoutVars>
          <dgm:bulletEnabled val="1"/>
        </dgm:presLayoutVars>
      </dgm:prSet>
      <dgm:spPr/>
      <dgm:t>
        <a:bodyPr/>
        <a:lstStyle/>
        <a:p>
          <a:endParaRPr lang="es-ES"/>
        </a:p>
      </dgm:t>
    </dgm:pt>
  </dgm:ptLst>
  <dgm:cxnLst>
    <dgm:cxn modelId="{C6B7EA82-99FF-4F1C-B509-033696FEB67C}" type="presOf" srcId="{15B7D572-557C-498D-BCC5-2022C98FC2EB}" destId="{068EB56C-048A-44B5-9F49-DCC5DD386D77}" srcOrd="0" destOrd="0" presId="urn:microsoft.com/office/officeart/2005/8/layout/vList4#1"/>
    <dgm:cxn modelId="{B907AE13-FA57-4C3D-B2F1-BE3F9AD3C823}" type="presOf" srcId="{5F80842C-F6E5-47B3-A40B-D01E6176893F}" destId="{47700A8C-08F8-4564-9AD6-4E22CA42D505}" srcOrd="0" destOrd="1" presId="urn:microsoft.com/office/officeart/2005/8/layout/vList4#1"/>
    <dgm:cxn modelId="{F22BB6EF-0DFF-4315-8AAA-2603753D8700}" type="presOf" srcId="{303CF1C9-6430-4B8C-873B-889024DBF07F}" destId="{E0C42AEF-3ECA-4B96-884C-9A64B4FD9ECF}" srcOrd="1" destOrd="0" presId="urn:microsoft.com/office/officeart/2005/8/layout/vList4#1"/>
    <dgm:cxn modelId="{F8DF2D3D-4D61-48AB-8715-F7ED1565AB34}" type="presOf" srcId="{27D12952-B80A-4E8A-A7B8-2FAF477AE663}" destId="{E158CF66-3EBD-49B7-B0FF-B358ABCD7C32}" srcOrd="1" destOrd="0" presId="urn:microsoft.com/office/officeart/2005/8/layout/vList4#1"/>
    <dgm:cxn modelId="{83750056-D978-4977-A3B5-149739230FCE}" srcId="{27D12952-B80A-4E8A-A7B8-2FAF477AE663}" destId="{27DF5C9A-518A-4B4B-962B-2BAFC1E2586A}" srcOrd="0" destOrd="0" parTransId="{A704AD19-6318-4C30-8756-E39DA68F06C4}" sibTransId="{6B4C2E2D-D7CA-45FD-B06C-245CF25A7B4E}"/>
    <dgm:cxn modelId="{E824658C-FEAC-4E97-AB18-3262658883E9}" type="presOf" srcId="{D618ED18-F6A8-4745-AFF3-6E2DD1D5D870}" destId="{47700A8C-08F8-4564-9AD6-4E22CA42D505}" srcOrd="0" destOrd="3" presId="urn:microsoft.com/office/officeart/2005/8/layout/vList4#1"/>
    <dgm:cxn modelId="{75386B6B-6AC3-4D2D-8CA1-DD7DCFEAD5EE}" type="presOf" srcId="{5F80842C-F6E5-47B3-A40B-D01E6176893F}" destId="{1B4966E6-8003-4B43-803E-52BA31D0BBE9}" srcOrd="1" destOrd="1" presId="urn:microsoft.com/office/officeart/2005/8/layout/vList4#1"/>
    <dgm:cxn modelId="{47AB2601-BEEC-4DEE-906E-C80531EB4DF3}" type="presOf" srcId="{B42B311E-F308-404D-96FE-6ED159FD9E56}" destId="{1B4966E6-8003-4B43-803E-52BA31D0BBE9}" srcOrd="1" destOrd="0" presId="urn:microsoft.com/office/officeart/2005/8/layout/vList4#1"/>
    <dgm:cxn modelId="{C36AA5FE-5511-4873-95DE-17C1186B0B9B}" srcId="{303CF1C9-6430-4B8C-873B-889024DBF07F}" destId="{1DFEF65D-04FE-4D4F-9E56-6DBC2BD55F05}" srcOrd="0" destOrd="0" parTransId="{FC0F5A66-828B-429A-8FF7-6E74F5DAD3C5}" sibTransId="{186198D8-7C2B-4949-ADE1-FF711894635A}"/>
    <dgm:cxn modelId="{7ACF8A5E-33DB-43B4-9079-23F4BF95BFD7}" srcId="{15B7D572-557C-498D-BCC5-2022C98FC2EB}" destId="{B42B311E-F308-404D-96FE-6ED159FD9E56}" srcOrd="0" destOrd="0" parTransId="{2F76640F-DCB3-4688-84BC-03C1F220162A}" sibTransId="{09B055A2-F2B9-4FA3-A35B-4AC5C0EB5FB5}"/>
    <dgm:cxn modelId="{B423E2D1-2E82-46B8-AED5-42335CF30475}" srcId="{B42B311E-F308-404D-96FE-6ED159FD9E56}" destId="{5F80842C-F6E5-47B3-A40B-D01E6176893F}" srcOrd="0" destOrd="0" parTransId="{D5121F13-D2C2-4602-A3C9-DC86EC5678F2}" sibTransId="{BFC7B373-A99C-4A7B-A903-61B2C303CBF8}"/>
    <dgm:cxn modelId="{06778A82-2BD5-43B7-A5A5-10F6DB6D52BA}" type="presOf" srcId="{EEF0DC58-1A3B-4159-AD8F-76FEDD01C064}" destId="{1B4966E6-8003-4B43-803E-52BA31D0BBE9}" srcOrd="1" destOrd="2" presId="urn:microsoft.com/office/officeart/2005/8/layout/vList4#1"/>
    <dgm:cxn modelId="{49C1CF0F-1B10-4324-A1C4-164938EE07BC}" type="presOf" srcId="{497D579F-C8A9-414A-BBB2-6075DC45E108}" destId="{3E1AB343-F456-408A-955D-D4CBC623273C}" srcOrd="0" destOrd="2" presId="urn:microsoft.com/office/officeart/2005/8/layout/vList4#1"/>
    <dgm:cxn modelId="{087B453D-9656-42A8-84E5-4C6C2E8A21F4}" type="presOf" srcId="{27DF5C9A-518A-4B4B-962B-2BAFC1E2586A}" destId="{E158CF66-3EBD-49B7-B0FF-B358ABCD7C32}" srcOrd="1" destOrd="1" presId="urn:microsoft.com/office/officeart/2005/8/layout/vList4#1"/>
    <dgm:cxn modelId="{D05B0BD4-8A5E-4F78-9987-F07C6357EDFF}" type="presOf" srcId="{23DFE0F6-C0AB-452A-94F4-F02E472099D1}" destId="{927D01E9-C6BB-4BCE-81ED-738CD308E2FD}" srcOrd="0" destOrd="2" presId="urn:microsoft.com/office/officeart/2005/8/layout/vList4#1"/>
    <dgm:cxn modelId="{90F5EEEA-FFCE-4000-B051-6488C8661A2F}" srcId="{B42B311E-F308-404D-96FE-6ED159FD9E56}" destId="{EEF0DC58-1A3B-4159-AD8F-76FEDD01C064}" srcOrd="1" destOrd="0" parTransId="{A627652B-1DF1-4425-981F-AF6CA1ED6516}" sibTransId="{9118B135-197F-40CD-AFD2-CE30C1A283A3}"/>
    <dgm:cxn modelId="{296CF048-3A8F-46DB-9514-5FE8C0728AD3}" srcId="{27D12952-B80A-4E8A-A7B8-2FAF477AE663}" destId="{497D579F-C8A9-414A-BBB2-6075DC45E108}" srcOrd="1" destOrd="0" parTransId="{05CB8906-5059-4BF7-9A0D-DBBB64855688}" sibTransId="{36DACD3F-8ED7-49EE-B226-4C7959B2F7EC}"/>
    <dgm:cxn modelId="{4DB4CFFE-DE09-4C02-B87F-1041674B24AC}" type="presOf" srcId="{1DFEF65D-04FE-4D4F-9E56-6DBC2BD55F05}" destId="{927D01E9-C6BB-4BCE-81ED-738CD308E2FD}" srcOrd="0" destOrd="1" presId="urn:microsoft.com/office/officeart/2005/8/layout/vList4#1"/>
    <dgm:cxn modelId="{49CFF9E9-0026-49DD-AFF7-33FB0D7E7CAF}" type="presOf" srcId="{1DFEF65D-04FE-4D4F-9E56-6DBC2BD55F05}" destId="{E0C42AEF-3ECA-4B96-884C-9A64B4FD9ECF}" srcOrd="1" destOrd="1" presId="urn:microsoft.com/office/officeart/2005/8/layout/vList4#1"/>
    <dgm:cxn modelId="{DFD9F653-46AE-40C5-9CDF-92232E903378}" srcId="{303CF1C9-6430-4B8C-873B-889024DBF07F}" destId="{23DFE0F6-C0AB-452A-94F4-F02E472099D1}" srcOrd="1" destOrd="0" parTransId="{3AC68EF9-D9D0-4706-B5A8-E2BD00A11B44}" sibTransId="{E859DA54-60AD-420D-B31E-0B0EDEC1FD39}"/>
    <dgm:cxn modelId="{76774708-D6D3-4D87-8E41-80E58AC0F8AD}" type="presOf" srcId="{D618ED18-F6A8-4745-AFF3-6E2DD1D5D870}" destId="{1B4966E6-8003-4B43-803E-52BA31D0BBE9}" srcOrd="1" destOrd="3" presId="urn:microsoft.com/office/officeart/2005/8/layout/vList4#1"/>
    <dgm:cxn modelId="{CA58A6E9-8C98-4017-8322-E6B8E2385402}" type="presOf" srcId="{27D12952-B80A-4E8A-A7B8-2FAF477AE663}" destId="{3E1AB343-F456-408A-955D-D4CBC623273C}" srcOrd="0" destOrd="0" presId="urn:microsoft.com/office/officeart/2005/8/layout/vList4#1"/>
    <dgm:cxn modelId="{8281A053-B853-4556-B19C-C0B915444BE3}" srcId="{B42B311E-F308-404D-96FE-6ED159FD9E56}" destId="{D618ED18-F6A8-4745-AFF3-6E2DD1D5D870}" srcOrd="2" destOrd="0" parTransId="{770ECD7C-1762-4A8C-BBF4-3BD9E9970630}" sibTransId="{23F00661-0A25-4647-9EBE-8A3B4DC2940A}"/>
    <dgm:cxn modelId="{E55DCB7F-A946-480E-9B73-AC0C0006107D}" type="presOf" srcId="{497D579F-C8A9-414A-BBB2-6075DC45E108}" destId="{E158CF66-3EBD-49B7-B0FF-B358ABCD7C32}" srcOrd="1" destOrd="2" presId="urn:microsoft.com/office/officeart/2005/8/layout/vList4#1"/>
    <dgm:cxn modelId="{DE3F1BA9-E04E-4152-8ED2-1E8526A67F93}" type="presOf" srcId="{23DFE0F6-C0AB-452A-94F4-F02E472099D1}" destId="{E0C42AEF-3ECA-4B96-884C-9A64B4FD9ECF}" srcOrd="1" destOrd="2" presId="urn:microsoft.com/office/officeart/2005/8/layout/vList4#1"/>
    <dgm:cxn modelId="{E9FC8A0F-4C7A-4CE9-96C3-6A3DD1CF3EE2}" type="presOf" srcId="{303CF1C9-6430-4B8C-873B-889024DBF07F}" destId="{927D01E9-C6BB-4BCE-81ED-738CD308E2FD}" srcOrd="0" destOrd="0" presId="urn:microsoft.com/office/officeart/2005/8/layout/vList4#1"/>
    <dgm:cxn modelId="{ED917178-3FA6-4930-83E2-96AD2FA61366}" srcId="{15B7D572-557C-498D-BCC5-2022C98FC2EB}" destId="{303CF1C9-6430-4B8C-873B-889024DBF07F}" srcOrd="2" destOrd="0" parTransId="{EDE9721F-8E40-4C49-A37A-6BEC8E0478F5}" sibTransId="{AAC10305-6FEA-4D4A-A571-462AF625B58B}"/>
    <dgm:cxn modelId="{38200462-6777-4DB9-AD26-DD9DF76C0CCC}" srcId="{15B7D572-557C-498D-BCC5-2022C98FC2EB}" destId="{27D12952-B80A-4E8A-A7B8-2FAF477AE663}" srcOrd="1" destOrd="0" parTransId="{4A68B25A-8B36-457A-8656-7469176117B9}" sibTransId="{820E5710-9A3B-48DF-8164-2725C553F287}"/>
    <dgm:cxn modelId="{D574EBBF-D512-4EAD-B5B2-CC6FAF5055D7}" type="presOf" srcId="{EEF0DC58-1A3B-4159-AD8F-76FEDD01C064}" destId="{47700A8C-08F8-4564-9AD6-4E22CA42D505}" srcOrd="0" destOrd="2" presId="urn:microsoft.com/office/officeart/2005/8/layout/vList4#1"/>
    <dgm:cxn modelId="{DEFCD6A6-8532-4963-8AC5-D943903F58AE}" type="presOf" srcId="{27DF5C9A-518A-4B4B-962B-2BAFC1E2586A}" destId="{3E1AB343-F456-408A-955D-D4CBC623273C}" srcOrd="0" destOrd="1" presId="urn:microsoft.com/office/officeart/2005/8/layout/vList4#1"/>
    <dgm:cxn modelId="{99152E56-14C8-401F-8699-1B7FD6290A46}" type="presOf" srcId="{B42B311E-F308-404D-96FE-6ED159FD9E56}" destId="{47700A8C-08F8-4564-9AD6-4E22CA42D505}" srcOrd="0" destOrd="0" presId="urn:microsoft.com/office/officeart/2005/8/layout/vList4#1"/>
    <dgm:cxn modelId="{22027E55-E71F-4D06-8DC0-ED71515D9C5E}" type="presParOf" srcId="{068EB56C-048A-44B5-9F49-DCC5DD386D77}" destId="{33300CF8-9D2A-41DE-8162-68F96E9FC129}" srcOrd="0" destOrd="0" presId="urn:microsoft.com/office/officeart/2005/8/layout/vList4#1"/>
    <dgm:cxn modelId="{F5FC7053-360F-4484-B505-DF558CA65030}" type="presParOf" srcId="{33300CF8-9D2A-41DE-8162-68F96E9FC129}" destId="{47700A8C-08F8-4564-9AD6-4E22CA42D505}" srcOrd="0" destOrd="0" presId="urn:microsoft.com/office/officeart/2005/8/layout/vList4#1"/>
    <dgm:cxn modelId="{B8E4BBDD-125F-4263-B130-1A875A6C4E04}" type="presParOf" srcId="{33300CF8-9D2A-41DE-8162-68F96E9FC129}" destId="{50E37C18-75E2-411B-8C17-27A6DD3C5B91}" srcOrd="1" destOrd="0" presId="urn:microsoft.com/office/officeart/2005/8/layout/vList4#1"/>
    <dgm:cxn modelId="{06BA4B4C-1A5D-4A52-85FE-0108E3422D5A}" type="presParOf" srcId="{33300CF8-9D2A-41DE-8162-68F96E9FC129}" destId="{1B4966E6-8003-4B43-803E-52BA31D0BBE9}" srcOrd="2" destOrd="0" presId="urn:microsoft.com/office/officeart/2005/8/layout/vList4#1"/>
    <dgm:cxn modelId="{1E0622EB-31F4-4B93-8A19-4CD832CD99E3}" type="presParOf" srcId="{068EB56C-048A-44B5-9F49-DCC5DD386D77}" destId="{BDA18F86-68DE-454C-B2D5-399535FC49B9}" srcOrd="1" destOrd="0" presId="urn:microsoft.com/office/officeart/2005/8/layout/vList4#1"/>
    <dgm:cxn modelId="{63DEC308-8F0D-4C5B-978D-B861E48DFAC5}" type="presParOf" srcId="{068EB56C-048A-44B5-9F49-DCC5DD386D77}" destId="{D8202940-C59D-40A9-9AD4-CBD07CE1E834}" srcOrd="2" destOrd="0" presId="urn:microsoft.com/office/officeart/2005/8/layout/vList4#1"/>
    <dgm:cxn modelId="{DE167B94-5724-4B17-A828-D0DFAE4C0845}" type="presParOf" srcId="{D8202940-C59D-40A9-9AD4-CBD07CE1E834}" destId="{3E1AB343-F456-408A-955D-D4CBC623273C}" srcOrd="0" destOrd="0" presId="urn:microsoft.com/office/officeart/2005/8/layout/vList4#1"/>
    <dgm:cxn modelId="{7BA9C26C-7B95-4350-8855-6B1062015C70}" type="presParOf" srcId="{D8202940-C59D-40A9-9AD4-CBD07CE1E834}" destId="{4833DAD2-C3D2-4570-93FE-0F0DF3EF535A}" srcOrd="1" destOrd="0" presId="urn:microsoft.com/office/officeart/2005/8/layout/vList4#1"/>
    <dgm:cxn modelId="{D0851672-288C-4BC4-92D2-24184909311C}" type="presParOf" srcId="{D8202940-C59D-40A9-9AD4-CBD07CE1E834}" destId="{E158CF66-3EBD-49B7-B0FF-B358ABCD7C32}" srcOrd="2" destOrd="0" presId="urn:microsoft.com/office/officeart/2005/8/layout/vList4#1"/>
    <dgm:cxn modelId="{7DCAA3C8-8681-477D-A4A3-379C002035E1}" type="presParOf" srcId="{068EB56C-048A-44B5-9F49-DCC5DD386D77}" destId="{4761385E-3815-4542-A3D9-048E476E81C5}" srcOrd="3" destOrd="0" presId="urn:microsoft.com/office/officeart/2005/8/layout/vList4#1"/>
    <dgm:cxn modelId="{172BDD4E-80B2-4C11-A3D9-B2A8462C099F}" type="presParOf" srcId="{068EB56C-048A-44B5-9F49-DCC5DD386D77}" destId="{7D3B2BB5-0FC2-4B52-B22C-8E1CDE6B10C0}" srcOrd="4" destOrd="0" presId="urn:microsoft.com/office/officeart/2005/8/layout/vList4#1"/>
    <dgm:cxn modelId="{E0390319-1396-4FEB-A821-ADC7168B0091}" type="presParOf" srcId="{7D3B2BB5-0FC2-4B52-B22C-8E1CDE6B10C0}" destId="{927D01E9-C6BB-4BCE-81ED-738CD308E2FD}" srcOrd="0" destOrd="0" presId="urn:microsoft.com/office/officeart/2005/8/layout/vList4#1"/>
    <dgm:cxn modelId="{43C3D3DB-F177-400A-A13F-3F670D069A61}" type="presParOf" srcId="{7D3B2BB5-0FC2-4B52-B22C-8E1CDE6B10C0}" destId="{468CC8E0-6AC3-40D3-A7A6-DF02C9BF41F4}" srcOrd="1" destOrd="0" presId="urn:microsoft.com/office/officeart/2005/8/layout/vList4#1"/>
    <dgm:cxn modelId="{CF4ADB60-10D7-413D-8E8E-F9A1D8F5AFDD}" type="presParOf" srcId="{7D3B2BB5-0FC2-4B52-B22C-8E1CDE6B10C0}" destId="{E0C42AEF-3ECA-4B96-884C-9A64B4FD9EC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DA8BB-4D46-4422-A960-AB9FD2A3BE63}"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ES"/>
        </a:p>
      </dgm:t>
    </dgm:pt>
    <dgm:pt modelId="{A441ED50-4927-403B-8F76-09FA55E195D2}">
      <dgm:prSet phldrT="[Texto]" custT="1"/>
      <dgm:spPr/>
      <dgm:t>
        <a:bodyPr/>
        <a:lstStyle/>
        <a:p>
          <a:r>
            <a:rPr lang="en-US" sz="4000" dirty="0" smtClean="0"/>
            <a:t>1</a:t>
          </a:r>
          <a:endParaRPr lang="es-ES" sz="4000" dirty="0"/>
        </a:p>
      </dgm:t>
    </dgm:pt>
    <dgm:pt modelId="{F956FFC7-CC1E-4126-BF06-1B58E89D4D4A}" type="parTrans" cxnId="{06EDA5B9-7D74-49F5-81FE-A94D46B70073}">
      <dgm:prSet/>
      <dgm:spPr/>
      <dgm:t>
        <a:bodyPr/>
        <a:lstStyle/>
        <a:p>
          <a:endParaRPr lang="es-ES" sz="2000"/>
        </a:p>
      </dgm:t>
    </dgm:pt>
    <dgm:pt modelId="{986C1608-73BE-45A1-B9D0-B8C4BBC3877F}" type="sibTrans" cxnId="{06EDA5B9-7D74-49F5-81FE-A94D46B70073}">
      <dgm:prSet/>
      <dgm:spPr/>
      <dgm:t>
        <a:bodyPr/>
        <a:lstStyle/>
        <a:p>
          <a:endParaRPr lang="es-ES" sz="2000"/>
        </a:p>
      </dgm:t>
    </dgm:pt>
    <dgm:pt modelId="{EE5E7DF9-403C-4BAD-9372-4EE1DAE6D819}">
      <dgm:prSet phldrT="[Texto]" custT="1"/>
      <dgm:spPr/>
      <dgm:t>
        <a:bodyPr/>
        <a:lstStyle/>
        <a:p>
          <a:r>
            <a:rPr lang="en-US" sz="1600" dirty="0" smtClean="0"/>
            <a:t>The construction and operation of PPPs can have a direct impact on the environment due to the use of natural resources and waste disposal during the construction and operation of the public infrastructure.</a:t>
          </a:r>
          <a:endParaRPr lang="es-ES" sz="1600" dirty="0"/>
        </a:p>
      </dgm:t>
    </dgm:pt>
    <dgm:pt modelId="{AF4B0104-3F65-4F56-A66B-78CC08D2F0FF}" type="parTrans" cxnId="{8A832DA0-3A2C-48A8-AE91-B31650CA3C3F}">
      <dgm:prSet/>
      <dgm:spPr/>
      <dgm:t>
        <a:bodyPr/>
        <a:lstStyle/>
        <a:p>
          <a:endParaRPr lang="es-ES" sz="2000"/>
        </a:p>
      </dgm:t>
    </dgm:pt>
    <dgm:pt modelId="{4FBED82F-F855-4C9F-86DE-D5FB4BD3ACAF}" type="sibTrans" cxnId="{8A832DA0-3A2C-48A8-AE91-B31650CA3C3F}">
      <dgm:prSet/>
      <dgm:spPr/>
      <dgm:t>
        <a:bodyPr/>
        <a:lstStyle/>
        <a:p>
          <a:endParaRPr lang="es-ES" sz="2000"/>
        </a:p>
      </dgm:t>
    </dgm:pt>
    <dgm:pt modelId="{BFDD03E8-58F4-467C-8E11-129F5DF9ADF3}">
      <dgm:prSet phldrT="[Texto]" custT="1"/>
      <dgm:spPr/>
      <dgm:t>
        <a:bodyPr/>
        <a:lstStyle/>
        <a:p>
          <a:r>
            <a:rPr lang="en-US" sz="4000" dirty="0" smtClean="0"/>
            <a:t>2</a:t>
          </a:r>
          <a:endParaRPr lang="es-ES" sz="4000" dirty="0"/>
        </a:p>
      </dgm:t>
    </dgm:pt>
    <dgm:pt modelId="{64DC10A9-3732-4D44-A350-732A8A9191F4}" type="parTrans" cxnId="{FEF30CAE-7342-4B72-A4F2-4067715DE47D}">
      <dgm:prSet/>
      <dgm:spPr/>
      <dgm:t>
        <a:bodyPr/>
        <a:lstStyle/>
        <a:p>
          <a:endParaRPr lang="es-ES" sz="2000"/>
        </a:p>
      </dgm:t>
    </dgm:pt>
    <dgm:pt modelId="{30964654-D4C8-44BB-8FB5-B4F05BE63BBF}" type="sibTrans" cxnId="{FEF30CAE-7342-4B72-A4F2-4067715DE47D}">
      <dgm:prSet/>
      <dgm:spPr/>
      <dgm:t>
        <a:bodyPr/>
        <a:lstStyle/>
        <a:p>
          <a:endParaRPr lang="es-ES" sz="2000"/>
        </a:p>
      </dgm:t>
    </dgm:pt>
    <dgm:pt modelId="{DC830C98-CAD3-4C42-AB26-724F99FB053D}">
      <dgm:prSet phldrT="[Texto]" custT="1"/>
      <dgm:spPr/>
      <dgm:t>
        <a:bodyPr/>
        <a:lstStyle/>
        <a:p>
          <a:r>
            <a:rPr lang="en-US" sz="1600" dirty="0" smtClean="0"/>
            <a:t> On September 2013 the National Planning Department, supported by USAID, NREL, the UK Embassy and UNEP; conducted the international workshop " Exploring the low  carbon development </a:t>
          </a:r>
          <a:r>
            <a:rPr lang="en-US" sz="1600" noProof="0" dirty="0" smtClean="0"/>
            <a:t>through</a:t>
          </a:r>
          <a:r>
            <a:rPr lang="en-US" sz="1600" dirty="0" smtClean="0"/>
            <a:t> public-private partnerships".</a:t>
          </a:r>
          <a:endParaRPr lang="en-US" sz="1600" dirty="0"/>
        </a:p>
      </dgm:t>
    </dgm:pt>
    <dgm:pt modelId="{C06AB8AE-4738-46F6-8302-792C16A4E9A1}" type="parTrans" cxnId="{6CB6EAED-63B3-4B88-9FD9-86BD566BB88F}">
      <dgm:prSet/>
      <dgm:spPr/>
      <dgm:t>
        <a:bodyPr/>
        <a:lstStyle/>
        <a:p>
          <a:endParaRPr lang="es-ES" sz="2000"/>
        </a:p>
      </dgm:t>
    </dgm:pt>
    <dgm:pt modelId="{15E1D047-E0FA-481B-946D-F37C0B7E32AA}" type="sibTrans" cxnId="{6CB6EAED-63B3-4B88-9FD9-86BD566BB88F}">
      <dgm:prSet/>
      <dgm:spPr/>
      <dgm:t>
        <a:bodyPr/>
        <a:lstStyle/>
        <a:p>
          <a:endParaRPr lang="es-ES" sz="2000"/>
        </a:p>
      </dgm:t>
    </dgm:pt>
    <dgm:pt modelId="{125CFD50-EA54-46EC-94A0-B7C0A5FF787B}">
      <dgm:prSet phldrT="[Texto]" custT="1"/>
      <dgm:spPr/>
      <dgm:t>
        <a:bodyPr/>
        <a:lstStyle/>
        <a:p>
          <a:r>
            <a:rPr lang="en-US" sz="4000" dirty="0" smtClean="0"/>
            <a:t>3</a:t>
          </a:r>
          <a:endParaRPr lang="es-ES" sz="4000" dirty="0"/>
        </a:p>
      </dgm:t>
    </dgm:pt>
    <dgm:pt modelId="{ECAFD5F5-32D8-4A5E-9C06-C8C0701D2FD3}" type="parTrans" cxnId="{56F82815-C0B2-4A69-83A6-E5990890EA5C}">
      <dgm:prSet/>
      <dgm:spPr/>
      <dgm:t>
        <a:bodyPr/>
        <a:lstStyle/>
        <a:p>
          <a:endParaRPr lang="es-ES" sz="2000"/>
        </a:p>
      </dgm:t>
    </dgm:pt>
    <dgm:pt modelId="{31E35FA0-E378-45C4-A923-B2B4251A8959}" type="sibTrans" cxnId="{56F82815-C0B2-4A69-83A6-E5990890EA5C}">
      <dgm:prSet/>
      <dgm:spPr/>
      <dgm:t>
        <a:bodyPr/>
        <a:lstStyle/>
        <a:p>
          <a:endParaRPr lang="es-ES" sz="2000"/>
        </a:p>
      </dgm:t>
    </dgm:pt>
    <dgm:pt modelId="{36F6AA6E-7F1A-498F-894D-EB78EF2E5B14}">
      <dgm:prSet phldrT="[Texto]" custT="1"/>
      <dgm:spPr/>
      <dgm:t>
        <a:bodyPr/>
        <a:lstStyle/>
        <a:p>
          <a:r>
            <a:rPr lang="en-US" sz="1600" dirty="0" smtClean="0"/>
            <a:t>The National Planning Department is currently working to develop set of environmental indicators that could be introduced in PPP projects for the sectors of airport, roads, health, education and public buildings.</a:t>
          </a:r>
          <a:endParaRPr lang="es-ES" sz="1600" dirty="0"/>
        </a:p>
      </dgm:t>
    </dgm:pt>
    <dgm:pt modelId="{85E7686E-3406-4C76-963C-F2C3FEFBE332}" type="parTrans" cxnId="{B5DEF448-199F-4D38-BE81-92A94B82C6D3}">
      <dgm:prSet/>
      <dgm:spPr/>
      <dgm:t>
        <a:bodyPr/>
        <a:lstStyle/>
        <a:p>
          <a:endParaRPr lang="es-ES" sz="2000"/>
        </a:p>
      </dgm:t>
    </dgm:pt>
    <dgm:pt modelId="{1FC677B9-A5FD-4CE9-AB90-CCADC3D2E887}" type="sibTrans" cxnId="{B5DEF448-199F-4D38-BE81-92A94B82C6D3}">
      <dgm:prSet/>
      <dgm:spPr/>
      <dgm:t>
        <a:bodyPr/>
        <a:lstStyle/>
        <a:p>
          <a:endParaRPr lang="es-ES" sz="2000"/>
        </a:p>
      </dgm:t>
    </dgm:pt>
    <dgm:pt modelId="{DB5B2632-693B-45E0-8CA6-966AEA659E68}" type="pres">
      <dgm:prSet presAssocID="{5FDDA8BB-4D46-4422-A960-AB9FD2A3BE63}" presName="linearFlow" presStyleCnt="0">
        <dgm:presLayoutVars>
          <dgm:dir/>
          <dgm:animLvl val="lvl"/>
          <dgm:resizeHandles val="exact"/>
        </dgm:presLayoutVars>
      </dgm:prSet>
      <dgm:spPr/>
      <dgm:t>
        <a:bodyPr/>
        <a:lstStyle/>
        <a:p>
          <a:endParaRPr lang="es-ES"/>
        </a:p>
      </dgm:t>
    </dgm:pt>
    <dgm:pt modelId="{D75550CD-8CCC-45BC-A08C-CF27D07E2B6A}" type="pres">
      <dgm:prSet presAssocID="{A441ED50-4927-403B-8F76-09FA55E195D2}" presName="composite" presStyleCnt="0"/>
      <dgm:spPr/>
    </dgm:pt>
    <dgm:pt modelId="{CA43C5DB-85EC-46B1-B2DE-FFB9059A9DEE}" type="pres">
      <dgm:prSet presAssocID="{A441ED50-4927-403B-8F76-09FA55E195D2}" presName="parentText" presStyleLbl="alignNode1" presStyleIdx="0" presStyleCnt="3">
        <dgm:presLayoutVars>
          <dgm:chMax val="1"/>
          <dgm:bulletEnabled val="1"/>
        </dgm:presLayoutVars>
      </dgm:prSet>
      <dgm:spPr/>
      <dgm:t>
        <a:bodyPr/>
        <a:lstStyle/>
        <a:p>
          <a:endParaRPr lang="es-ES"/>
        </a:p>
      </dgm:t>
    </dgm:pt>
    <dgm:pt modelId="{3EF08AD9-32B8-4596-830A-AC8EF85DAC69}" type="pres">
      <dgm:prSet presAssocID="{A441ED50-4927-403B-8F76-09FA55E195D2}" presName="descendantText" presStyleLbl="alignAcc1" presStyleIdx="0" presStyleCnt="3">
        <dgm:presLayoutVars>
          <dgm:bulletEnabled val="1"/>
        </dgm:presLayoutVars>
      </dgm:prSet>
      <dgm:spPr/>
      <dgm:t>
        <a:bodyPr/>
        <a:lstStyle/>
        <a:p>
          <a:endParaRPr lang="es-ES"/>
        </a:p>
      </dgm:t>
    </dgm:pt>
    <dgm:pt modelId="{F80535A5-D2BD-4791-9939-5E3AD3F5986E}" type="pres">
      <dgm:prSet presAssocID="{986C1608-73BE-45A1-B9D0-B8C4BBC3877F}" presName="sp" presStyleCnt="0"/>
      <dgm:spPr/>
    </dgm:pt>
    <dgm:pt modelId="{FCC5736E-B5F5-46A0-BAAC-831D9129E566}" type="pres">
      <dgm:prSet presAssocID="{BFDD03E8-58F4-467C-8E11-129F5DF9ADF3}" presName="composite" presStyleCnt="0"/>
      <dgm:spPr/>
    </dgm:pt>
    <dgm:pt modelId="{2610CF82-4A62-44B2-992D-5D438E2FA9DF}" type="pres">
      <dgm:prSet presAssocID="{BFDD03E8-58F4-467C-8E11-129F5DF9ADF3}" presName="parentText" presStyleLbl="alignNode1" presStyleIdx="1" presStyleCnt="3">
        <dgm:presLayoutVars>
          <dgm:chMax val="1"/>
          <dgm:bulletEnabled val="1"/>
        </dgm:presLayoutVars>
      </dgm:prSet>
      <dgm:spPr/>
      <dgm:t>
        <a:bodyPr/>
        <a:lstStyle/>
        <a:p>
          <a:endParaRPr lang="es-ES"/>
        </a:p>
      </dgm:t>
    </dgm:pt>
    <dgm:pt modelId="{20A05CDF-6843-4C3F-913A-9D9759D10667}" type="pres">
      <dgm:prSet presAssocID="{BFDD03E8-58F4-467C-8E11-129F5DF9ADF3}" presName="descendantText" presStyleLbl="alignAcc1" presStyleIdx="1" presStyleCnt="3">
        <dgm:presLayoutVars>
          <dgm:bulletEnabled val="1"/>
        </dgm:presLayoutVars>
      </dgm:prSet>
      <dgm:spPr/>
      <dgm:t>
        <a:bodyPr/>
        <a:lstStyle/>
        <a:p>
          <a:endParaRPr lang="es-ES"/>
        </a:p>
      </dgm:t>
    </dgm:pt>
    <dgm:pt modelId="{B9E6C1E6-85C5-47CB-98D6-36D6DAE8A79F}" type="pres">
      <dgm:prSet presAssocID="{30964654-D4C8-44BB-8FB5-B4F05BE63BBF}" presName="sp" presStyleCnt="0"/>
      <dgm:spPr/>
    </dgm:pt>
    <dgm:pt modelId="{F3FDA183-CCE9-47E2-A35D-036421C97AF8}" type="pres">
      <dgm:prSet presAssocID="{125CFD50-EA54-46EC-94A0-B7C0A5FF787B}" presName="composite" presStyleCnt="0"/>
      <dgm:spPr/>
    </dgm:pt>
    <dgm:pt modelId="{2839173F-5AFB-4CE9-8B7F-4F8F170D256E}" type="pres">
      <dgm:prSet presAssocID="{125CFD50-EA54-46EC-94A0-B7C0A5FF787B}" presName="parentText" presStyleLbl="alignNode1" presStyleIdx="2" presStyleCnt="3">
        <dgm:presLayoutVars>
          <dgm:chMax val="1"/>
          <dgm:bulletEnabled val="1"/>
        </dgm:presLayoutVars>
      </dgm:prSet>
      <dgm:spPr/>
      <dgm:t>
        <a:bodyPr/>
        <a:lstStyle/>
        <a:p>
          <a:endParaRPr lang="es-ES"/>
        </a:p>
      </dgm:t>
    </dgm:pt>
    <dgm:pt modelId="{DEFC6AD8-7C9E-4BA3-A551-257C7DE01A9E}" type="pres">
      <dgm:prSet presAssocID="{125CFD50-EA54-46EC-94A0-B7C0A5FF787B}" presName="descendantText" presStyleLbl="alignAcc1" presStyleIdx="2" presStyleCnt="3">
        <dgm:presLayoutVars>
          <dgm:bulletEnabled val="1"/>
        </dgm:presLayoutVars>
      </dgm:prSet>
      <dgm:spPr/>
      <dgm:t>
        <a:bodyPr/>
        <a:lstStyle/>
        <a:p>
          <a:endParaRPr lang="es-ES"/>
        </a:p>
      </dgm:t>
    </dgm:pt>
  </dgm:ptLst>
  <dgm:cxnLst>
    <dgm:cxn modelId="{75093558-AB0C-4B92-8E55-3B92A6FA47E6}" type="presOf" srcId="{36F6AA6E-7F1A-498F-894D-EB78EF2E5B14}" destId="{DEFC6AD8-7C9E-4BA3-A551-257C7DE01A9E}" srcOrd="0" destOrd="0" presId="urn:microsoft.com/office/officeart/2005/8/layout/chevron2"/>
    <dgm:cxn modelId="{06EDA5B9-7D74-49F5-81FE-A94D46B70073}" srcId="{5FDDA8BB-4D46-4422-A960-AB9FD2A3BE63}" destId="{A441ED50-4927-403B-8F76-09FA55E195D2}" srcOrd="0" destOrd="0" parTransId="{F956FFC7-CC1E-4126-BF06-1B58E89D4D4A}" sibTransId="{986C1608-73BE-45A1-B9D0-B8C4BBC3877F}"/>
    <dgm:cxn modelId="{6CB6EAED-63B3-4B88-9FD9-86BD566BB88F}" srcId="{BFDD03E8-58F4-467C-8E11-129F5DF9ADF3}" destId="{DC830C98-CAD3-4C42-AB26-724F99FB053D}" srcOrd="0" destOrd="0" parTransId="{C06AB8AE-4738-46F6-8302-792C16A4E9A1}" sibTransId="{15E1D047-E0FA-481B-946D-F37C0B7E32AA}"/>
    <dgm:cxn modelId="{8A832DA0-3A2C-48A8-AE91-B31650CA3C3F}" srcId="{A441ED50-4927-403B-8F76-09FA55E195D2}" destId="{EE5E7DF9-403C-4BAD-9372-4EE1DAE6D819}" srcOrd="0" destOrd="0" parTransId="{AF4B0104-3F65-4F56-A66B-78CC08D2F0FF}" sibTransId="{4FBED82F-F855-4C9F-86DE-D5FB4BD3ACAF}"/>
    <dgm:cxn modelId="{B5DEF448-199F-4D38-BE81-92A94B82C6D3}" srcId="{125CFD50-EA54-46EC-94A0-B7C0A5FF787B}" destId="{36F6AA6E-7F1A-498F-894D-EB78EF2E5B14}" srcOrd="0" destOrd="0" parTransId="{85E7686E-3406-4C76-963C-F2C3FEFBE332}" sibTransId="{1FC677B9-A5FD-4CE9-AB90-CCADC3D2E887}"/>
    <dgm:cxn modelId="{212F0B56-0A82-4C86-A50C-2CCBD63F0EA0}" type="presOf" srcId="{A441ED50-4927-403B-8F76-09FA55E195D2}" destId="{CA43C5DB-85EC-46B1-B2DE-FFB9059A9DEE}" srcOrd="0" destOrd="0" presId="urn:microsoft.com/office/officeart/2005/8/layout/chevron2"/>
    <dgm:cxn modelId="{6E9503BB-0B35-408D-B448-B34E1FF8E685}" type="presOf" srcId="{EE5E7DF9-403C-4BAD-9372-4EE1DAE6D819}" destId="{3EF08AD9-32B8-4596-830A-AC8EF85DAC69}" srcOrd="0" destOrd="0" presId="urn:microsoft.com/office/officeart/2005/8/layout/chevron2"/>
    <dgm:cxn modelId="{56F82815-C0B2-4A69-83A6-E5990890EA5C}" srcId="{5FDDA8BB-4D46-4422-A960-AB9FD2A3BE63}" destId="{125CFD50-EA54-46EC-94A0-B7C0A5FF787B}" srcOrd="2" destOrd="0" parTransId="{ECAFD5F5-32D8-4A5E-9C06-C8C0701D2FD3}" sibTransId="{31E35FA0-E378-45C4-A923-B2B4251A8959}"/>
    <dgm:cxn modelId="{97F991FE-E743-4A85-90DD-8827F1F5E13D}" type="presOf" srcId="{5FDDA8BB-4D46-4422-A960-AB9FD2A3BE63}" destId="{DB5B2632-693B-45E0-8CA6-966AEA659E68}" srcOrd="0" destOrd="0" presId="urn:microsoft.com/office/officeart/2005/8/layout/chevron2"/>
    <dgm:cxn modelId="{FC0889D5-D66B-4DA9-AC4B-CCA5A30F2502}" type="presOf" srcId="{BFDD03E8-58F4-467C-8E11-129F5DF9ADF3}" destId="{2610CF82-4A62-44B2-992D-5D438E2FA9DF}" srcOrd="0" destOrd="0" presId="urn:microsoft.com/office/officeart/2005/8/layout/chevron2"/>
    <dgm:cxn modelId="{51284D9A-C1D8-4905-B7DD-E788E7C8C711}" type="presOf" srcId="{DC830C98-CAD3-4C42-AB26-724F99FB053D}" destId="{20A05CDF-6843-4C3F-913A-9D9759D10667}" srcOrd="0" destOrd="0" presId="urn:microsoft.com/office/officeart/2005/8/layout/chevron2"/>
    <dgm:cxn modelId="{FEF30CAE-7342-4B72-A4F2-4067715DE47D}" srcId="{5FDDA8BB-4D46-4422-A960-AB9FD2A3BE63}" destId="{BFDD03E8-58F4-467C-8E11-129F5DF9ADF3}" srcOrd="1" destOrd="0" parTransId="{64DC10A9-3732-4D44-A350-732A8A9191F4}" sibTransId="{30964654-D4C8-44BB-8FB5-B4F05BE63BBF}"/>
    <dgm:cxn modelId="{1EC40778-A5FE-4E33-942A-7C532CE5CB8C}" type="presOf" srcId="{125CFD50-EA54-46EC-94A0-B7C0A5FF787B}" destId="{2839173F-5AFB-4CE9-8B7F-4F8F170D256E}" srcOrd="0" destOrd="0" presId="urn:microsoft.com/office/officeart/2005/8/layout/chevron2"/>
    <dgm:cxn modelId="{242C0356-5BEF-4AB2-B97E-F21F69240E09}" type="presParOf" srcId="{DB5B2632-693B-45E0-8CA6-966AEA659E68}" destId="{D75550CD-8CCC-45BC-A08C-CF27D07E2B6A}" srcOrd="0" destOrd="0" presId="urn:microsoft.com/office/officeart/2005/8/layout/chevron2"/>
    <dgm:cxn modelId="{532F776B-8A1D-4A8B-9E0C-276821D2B8D9}" type="presParOf" srcId="{D75550CD-8CCC-45BC-A08C-CF27D07E2B6A}" destId="{CA43C5DB-85EC-46B1-B2DE-FFB9059A9DEE}" srcOrd="0" destOrd="0" presId="urn:microsoft.com/office/officeart/2005/8/layout/chevron2"/>
    <dgm:cxn modelId="{FA17B146-3B2D-4930-AABA-55614FE1687B}" type="presParOf" srcId="{D75550CD-8CCC-45BC-A08C-CF27D07E2B6A}" destId="{3EF08AD9-32B8-4596-830A-AC8EF85DAC69}" srcOrd="1" destOrd="0" presId="urn:microsoft.com/office/officeart/2005/8/layout/chevron2"/>
    <dgm:cxn modelId="{ABE5FA84-4E22-4A24-B9A3-88F0FC93A5E5}" type="presParOf" srcId="{DB5B2632-693B-45E0-8CA6-966AEA659E68}" destId="{F80535A5-D2BD-4791-9939-5E3AD3F5986E}" srcOrd="1" destOrd="0" presId="urn:microsoft.com/office/officeart/2005/8/layout/chevron2"/>
    <dgm:cxn modelId="{E245C661-1151-447B-82C4-0A9256611A72}" type="presParOf" srcId="{DB5B2632-693B-45E0-8CA6-966AEA659E68}" destId="{FCC5736E-B5F5-46A0-BAAC-831D9129E566}" srcOrd="2" destOrd="0" presId="urn:microsoft.com/office/officeart/2005/8/layout/chevron2"/>
    <dgm:cxn modelId="{A30C960C-37E8-42F2-914C-37E9E522A8C4}" type="presParOf" srcId="{FCC5736E-B5F5-46A0-BAAC-831D9129E566}" destId="{2610CF82-4A62-44B2-992D-5D438E2FA9DF}" srcOrd="0" destOrd="0" presId="urn:microsoft.com/office/officeart/2005/8/layout/chevron2"/>
    <dgm:cxn modelId="{54747425-CF05-4EEA-A9B2-055D37602E28}" type="presParOf" srcId="{FCC5736E-B5F5-46A0-BAAC-831D9129E566}" destId="{20A05CDF-6843-4C3F-913A-9D9759D10667}" srcOrd="1" destOrd="0" presId="urn:microsoft.com/office/officeart/2005/8/layout/chevron2"/>
    <dgm:cxn modelId="{37C5A7A3-27D2-4A58-B29D-59E907C24001}" type="presParOf" srcId="{DB5B2632-693B-45E0-8CA6-966AEA659E68}" destId="{B9E6C1E6-85C5-47CB-98D6-36D6DAE8A79F}" srcOrd="3" destOrd="0" presId="urn:microsoft.com/office/officeart/2005/8/layout/chevron2"/>
    <dgm:cxn modelId="{3677A831-A610-4989-A958-54049753C124}" type="presParOf" srcId="{DB5B2632-693B-45E0-8CA6-966AEA659E68}" destId="{F3FDA183-CCE9-47E2-A35D-036421C97AF8}" srcOrd="4" destOrd="0" presId="urn:microsoft.com/office/officeart/2005/8/layout/chevron2"/>
    <dgm:cxn modelId="{91BBC5BF-4453-4891-82B8-686E525695AB}" type="presParOf" srcId="{F3FDA183-CCE9-47E2-A35D-036421C97AF8}" destId="{2839173F-5AFB-4CE9-8B7F-4F8F170D256E}" srcOrd="0" destOrd="0" presId="urn:microsoft.com/office/officeart/2005/8/layout/chevron2"/>
    <dgm:cxn modelId="{6FB0060A-3EE2-4065-AACE-8ED00E7C4E36}" type="presParOf" srcId="{F3FDA183-CCE9-47E2-A35D-036421C97AF8}" destId="{DEFC6AD8-7C9E-4BA3-A551-257C7DE01A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DA8BB-4D46-4422-A960-AB9FD2A3BE63}"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ES"/>
        </a:p>
      </dgm:t>
    </dgm:pt>
    <dgm:pt modelId="{A441ED50-4927-403B-8F76-09FA55E195D2}">
      <dgm:prSet phldrT="[Texto]"/>
      <dgm:spPr/>
      <dgm:t>
        <a:bodyPr/>
        <a:lstStyle/>
        <a:p>
          <a:r>
            <a:rPr lang="en-US" dirty="0" smtClean="0"/>
            <a:t>3.1</a:t>
          </a:r>
          <a:endParaRPr lang="es-ES" dirty="0"/>
        </a:p>
      </dgm:t>
    </dgm:pt>
    <dgm:pt modelId="{F956FFC7-CC1E-4126-BF06-1B58E89D4D4A}" type="parTrans" cxnId="{06EDA5B9-7D74-49F5-81FE-A94D46B70073}">
      <dgm:prSet/>
      <dgm:spPr/>
      <dgm:t>
        <a:bodyPr/>
        <a:lstStyle/>
        <a:p>
          <a:endParaRPr lang="es-ES"/>
        </a:p>
      </dgm:t>
    </dgm:pt>
    <dgm:pt modelId="{986C1608-73BE-45A1-B9D0-B8C4BBC3877F}" type="sibTrans" cxnId="{06EDA5B9-7D74-49F5-81FE-A94D46B70073}">
      <dgm:prSet/>
      <dgm:spPr/>
      <dgm:t>
        <a:bodyPr/>
        <a:lstStyle/>
        <a:p>
          <a:endParaRPr lang="es-ES"/>
        </a:p>
      </dgm:t>
    </dgm:pt>
    <dgm:pt modelId="{EE5E7DF9-403C-4BAD-9372-4EE1DAE6D819}">
      <dgm:prSet phldrT="[Texto]"/>
      <dgm:spPr/>
      <dgm:t>
        <a:bodyPr/>
        <a:lstStyle/>
        <a:p>
          <a:r>
            <a:rPr lang="en-US" dirty="0" smtClean="0"/>
            <a:t>International and national benchmarking</a:t>
          </a:r>
          <a:endParaRPr lang="es-ES" dirty="0"/>
        </a:p>
      </dgm:t>
    </dgm:pt>
    <dgm:pt modelId="{AF4B0104-3F65-4F56-A66B-78CC08D2F0FF}" type="parTrans" cxnId="{8A832DA0-3A2C-48A8-AE91-B31650CA3C3F}">
      <dgm:prSet/>
      <dgm:spPr/>
      <dgm:t>
        <a:bodyPr/>
        <a:lstStyle/>
        <a:p>
          <a:endParaRPr lang="es-ES"/>
        </a:p>
      </dgm:t>
    </dgm:pt>
    <dgm:pt modelId="{4FBED82F-F855-4C9F-86DE-D5FB4BD3ACAF}" type="sibTrans" cxnId="{8A832DA0-3A2C-48A8-AE91-B31650CA3C3F}">
      <dgm:prSet/>
      <dgm:spPr/>
      <dgm:t>
        <a:bodyPr/>
        <a:lstStyle/>
        <a:p>
          <a:endParaRPr lang="es-ES"/>
        </a:p>
      </dgm:t>
    </dgm:pt>
    <dgm:pt modelId="{DB5B2632-693B-45E0-8CA6-966AEA659E68}" type="pres">
      <dgm:prSet presAssocID="{5FDDA8BB-4D46-4422-A960-AB9FD2A3BE63}" presName="linearFlow" presStyleCnt="0">
        <dgm:presLayoutVars>
          <dgm:dir/>
          <dgm:animLvl val="lvl"/>
          <dgm:resizeHandles val="exact"/>
        </dgm:presLayoutVars>
      </dgm:prSet>
      <dgm:spPr/>
      <dgm:t>
        <a:bodyPr/>
        <a:lstStyle/>
        <a:p>
          <a:endParaRPr lang="es-ES"/>
        </a:p>
      </dgm:t>
    </dgm:pt>
    <dgm:pt modelId="{D75550CD-8CCC-45BC-A08C-CF27D07E2B6A}" type="pres">
      <dgm:prSet presAssocID="{A441ED50-4927-403B-8F76-09FA55E195D2}" presName="composite" presStyleCnt="0"/>
      <dgm:spPr/>
    </dgm:pt>
    <dgm:pt modelId="{CA43C5DB-85EC-46B1-B2DE-FFB9059A9DEE}" type="pres">
      <dgm:prSet presAssocID="{A441ED50-4927-403B-8F76-09FA55E195D2}" presName="parentText" presStyleLbl="alignNode1" presStyleIdx="0" presStyleCnt="1">
        <dgm:presLayoutVars>
          <dgm:chMax val="1"/>
          <dgm:bulletEnabled val="1"/>
        </dgm:presLayoutVars>
      </dgm:prSet>
      <dgm:spPr/>
      <dgm:t>
        <a:bodyPr/>
        <a:lstStyle/>
        <a:p>
          <a:endParaRPr lang="es-ES"/>
        </a:p>
      </dgm:t>
    </dgm:pt>
    <dgm:pt modelId="{3EF08AD9-32B8-4596-830A-AC8EF85DAC69}" type="pres">
      <dgm:prSet presAssocID="{A441ED50-4927-403B-8F76-09FA55E195D2}" presName="descendantText" presStyleLbl="alignAcc1" presStyleIdx="0" presStyleCnt="1">
        <dgm:presLayoutVars>
          <dgm:bulletEnabled val="1"/>
        </dgm:presLayoutVars>
      </dgm:prSet>
      <dgm:spPr/>
      <dgm:t>
        <a:bodyPr/>
        <a:lstStyle/>
        <a:p>
          <a:endParaRPr lang="es-ES"/>
        </a:p>
      </dgm:t>
    </dgm:pt>
  </dgm:ptLst>
  <dgm:cxnLst>
    <dgm:cxn modelId="{06EDA5B9-7D74-49F5-81FE-A94D46B70073}" srcId="{5FDDA8BB-4D46-4422-A960-AB9FD2A3BE63}" destId="{A441ED50-4927-403B-8F76-09FA55E195D2}" srcOrd="0" destOrd="0" parTransId="{F956FFC7-CC1E-4126-BF06-1B58E89D4D4A}" sibTransId="{986C1608-73BE-45A1-B9D0-B8C4BBC3877F}"/>
    <dgm:cxn modelId="{F813E85A-F6AD-4C2B-8BB4-BB327EFCB721}" type="presOf" srcId="{A441ED50-4927-403B-8F76-09FA55E195D2}" destId="{CA43C5DB-85EC-46B1-B2DE-FFB9059A9DEE}" srcOrd="0" destOrd="0" presId="urn:microsoft.com/office/officeart/2005/8/layout/chevron2"/>
    <dgm:cxn modelId="{3D3D2357-78B6-4793-A7DC-18FFC3D7EFDD}" type="presOf" srcId="{EE5E7DF9-403C-4BAD-9372-4EE1DAE6D819}" destId="{3EF08AD9-32B8-4596-830A-AC8EF85DAC69}" srcOrd="0" destOrd="0" presId="urn:microsoft.com/office/officeart/2005/8/layout/chevron2"/>
    <dgm:cxn modelId="{D07C5CA8-A719-4AB7-9351-1DEBEFCB6445}" type="presOf" srcId="{5FDDA8BB-4D46-4422-A960-AB9FD2A3BE63}" destId="{DB5B2632-693B-45E0-8CA6-966AEA659E68}" srcOrd="0" destOrd="0" presId="urn:microsoft.com/office/officeart/2005/8/layout/chevron2"/>
    <dgm:cxn modelId="{8A832DA0-3A2C-48A8-AE91-B31650CA3C3F}" srcId="{A441ED50-4927-403B-8F76-09FA55E195D2}" destId="{EE5E7DF9-403C-4BAD-9372-4EE1DAE6D819}" srcOrd="0" destOrd="0" parTransId="{AF4B0104-3F65-4F56-A66B-78CC08D2F0FF}" sibTransId="{4FBED82F-F855-4C9F-86DE-D5FB4BD3ACAF}"/>
    <dgm:cxn modelId="{1E7FD280-948A-4C43-8C97-143BEAFADC62}" type="presParOf" srcId="{DB5B2632-693B-45E0-8CA6-966AEA659E68}" destId="{D75550CD-8CCC-45BC-A08C-CF27D07E2B6A}" srcOrd="0" destOrd="0" presId="urn:microsoft.com/office/officeart/2005/8/layout/chevron2"/>
    <dgm:cxn modelId="{346E5188-2ECB-4689-8D75-37E460FA7DF4}" type="presParOf" srcId="{D75550CD-8CCC-45BC-A08C-CF27D07E2B6A}" destId="{CA43C5DB-85EC-46B1-B2DE-FFB9059A9DEE}" srcOrd="0" destOrd="0" presId="urn:microsoft.com/office/officeart/2005/8/layout/chevron2"/>
    <dgm:cxn modelId="{BC2590A4-BE47-477A-8521-E6BF42253D45}" type="presParOf" srcId="{D75550CD-8CCC-45BC-A08C-CF27D07E2B6A}" destId="{3EF08AD9-32B8-4596-830A-AC8EF85DAC69}"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DA8BB-4D46-4422-A960-AB9FD2A3BE63}"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ES"/>
        </a:p>
      </dgm:t>
    </dgm:pt>
    <dgm:pt modelId="{A441ED50-4927-403B-8F76-09FA55E195D2}">
      <dgm:prSet phldrT="[Texto]"/>
      <dgm:spPr/>
      <dgm:t>
        <a:bodyPr/>
        <a:lstStyle/>
        <a:p>
          <a:r>
            <a:rPr lang="en-US" dirty="0" smtClean="0"/>
            <a:t>3.2</a:t>
          </a:r>
          <a:endParaRPr lang="es-ES" dirty="0"/>
        </a:p>
      </dgm:t>
    </dgm:pt>
    <dgm:pt modelId="{F956FFC7-CC1E-4126-BF06-1B58E89D4D4A}" type="parTrans" cxnId="{06EDA5B9-7D74-49F5-81FE-A94D46B70073}">
      <dgm:prSet/>
      <dgm:spPr/>
      <dgm:t>
        <a:bodyPr/>
        <a:lstStyle/>
        <a:p>
          <a:endParaRPr lang="es-ES"/>
        </a:p>
      </dgm:t>
    </dgm:pt>
    <dgm:pt modelId="{986C1608-73BE-45A1-B9D0-B8C4BBC3877F}" type="sibTrans" cxnId="{06EDA5B9-7D74-49F5-81FE-A94D46B70073}">
      <dgm:prSet/>
      <dgm:spPr/>
      <dgm:t>
        <a:bodyPr/>
        <a:lstStyle/>
        <a:p>
          <a:endParaRPr lang="es-ES"/>
        </a:p>
      </dgm:t>
    </dgm:pt>
    <dgm:pt modelId="{EE5E7DF9-403C-4BAD-9372-4EE1DAE6D819}">
      <dgm:prSet phldrT="[Texto]" custT="1"/>
      <dgm:spPr/>
      <dgm:t>
        <a:bodyPr/>
        <a:lstStyle/>
        <a:p>
          <a:r>
            <a:rPr lang="en-US" sz="3600" dirty="0" smtClean="0"/>
            <a:t>Comparative analysis</a:t>
          </a:r>
          <a:endParaRPr lang="es-ES" sz="3600" dirty="0"/>
        </a:p>
      </dgm:t>
    </dgm:pt>
    <dgm:pt modelId="{AF4B0104-3F65-4F56-A66B-78CC08D2F0FF}" type="parTrans" cxnId="{8A832DA0-3A2C-48A8-AE91-B31650CA3C3F}">
      <dgm:prSet/>
      <dgm:spPr/>
      <dgm:t>
        <a:bodyPr/>
        <a:lstStyle/>
        <a:p>
          <a:endParaRPr lang="es-ES"/>
        </a:p>
      </dgm:t>
    </dgm:pt>
    <dgm:pt modelId="{4FBED82F-F855-4C9F-86DE-D5FB4BD3ACAF}" type="sibTrans" cxnId="{8A832DA0-3A2C-48A8-AE91-B31650CA3C3F}">
      <dgm:prSet/>
      <dgm:spPr/>
      <dgm:t>
        <a:bodyPr/>
        <a:lstStyle/>
        <a:p>
          <a:endParaRPr lang="es-ES"/>
        </a:p>
      </dgm:t>
    </dgm:pt>
    <dgm:pt modelId="{DB5B2632-693B-45E0-8CA6-966AEA659E68}" type="pres">
      <dgm:prSet presAssocID="{5FDDA8BB-4D46-4422-A960-AB9FD2A3BE63}" presName="linearFlow" presStyleCnt="0">
        <dgm:presLayoutVars>
          <dgm:dir/>
          <dgm:animLvl val="lvl"/>
          <dgm:resizeHandles val="exact"/>
        </dgm:presLayoutVars>
      </dgm:prSet>
      <dgm:spPr/>
      <dgm:t>
        <a:bodyPr/>
        <a:lstStyle/>
        <a:p>
          <a:endParaRPr lang="es-ES"/>
        </a:p>
      </dgm:t>
    </dgm:pt>
    <dgm:pt modelId="{D75550CD-8CCC-45BC-A08C-CF27D07E2B6A}" type="pres">
      <dgm:prSet presAssocID="{A441ED50-4927-403B-8F76-09FA55E195D2}" presName="composite" presStyleCnt="0"/>
      <dgm:spPr/>
    </dgm:pt>
    <dgm:pt modelId="{CA43C5DB-85EC-46B1-B2DE-FFB9059A9DEE}" type="pres">
      <dgm:prSet presAssocID="{A441ED50-4927-403B-8F76-09FA55E195D2}" presName="parentText" presStyleLbl="alignNode1" presStyleIdx="0" presStyleCnt="1">
        <dgm:presLayoutVars>
          <dgm:chMax val="1"/>
          <dgm:bulletEnabled val="1"/>
        </dgm:presLayoutVars>
      </dgm:prSet>
      <dgm:spPr/>
      <dgm:t>
        <a:bodyPr/>
        <a:lstStyle/>
        <a:p>
          <a:endParaRPr lang="es-ES"/>
        </a:p>
      </dgm:t>
    </dgm:pt>
    <dgm:pt modelId="{3EF08AD9-32B8-4596-830A-AC8EF85DAC69}" type="pres">
      <dgm:prSet presAssocID="{A441ED50-4927-403B-8F76-09FA55E195D2}" presName="descendantText" presStyleLbl="alignAcc1" presStyleIdx="0" presStyleCnt="1">
        <dgm:presLayoutVars>
          <dgm:bulletEnabled val="1"/>
        </dgm:presLayoutVars>
      </dgm:prSet>
      <dgm:spPr/>
      <dgm:t>
        <a:bodyPr/>
        <a:lstStyle/>
        <a:p>
          <a:endParaRPr lang="es-ES"/>
        </a:p>
      </dgm:t>
    </dgm:pt>
  </dgm:ptLst>
  <dgm:cxnLst>
    <dgm:cxn modelId="{06EDA5B9-7D74-49F5-81FE-A94D46B70073}" srcId="{5FDDA8BB-4D46-4422-A960-AB9FD2A3BE63}" destId="{A441ED50-4927-403B-8F76-09FA55E195D2}" srcOrd="0" destOrd="0" parTransId="{F956FFC7-CC1E-4126-BF06-1B58E89D4D4A}" sibTransId="{986C1608-73BE-45A1-B9D0-B8C4BBC3877F}"/>
    <dgm:cxn modelId="{8A832DA0-3A2C-48A8-AE91-B31650CA3C3F}" srcId="{A441ED50-4927-403B-8F76-09FA55E195D2}" destId="{EE5E7DF9-403C-4BAD-9372-4EE1DAE6D819}" srcOrd="0" destOrd="0" parTransId="{AF4B0104-3F65-4F56-A66B-78CC08D2F0FF}" sibTransId="{4FBED82F-F855-4C9F-86DE-D5FB4BD3ACAF}"/>
    <dgm:cxn modelId="{41D82BA9-61CE-4900-B339-0454540557B4}" type="presOf" srcId="{EE5E7DF9-403C-4BAD-9372-4EE1DAE6D819}" destId="{3EF08AD9-32B8-4596-830A-AC8EF85DAC69}" srcOrd="0" destOrd="0" presId="urn:microsoft.com/office/officeart/2005/8/layout/chevron2"/>
    <dgm:cxn modelId="{A048B386-6BF7-4C19-8048-575BF8A6DD9B}" type="presOf" srcId="{A441ED50-4927-403B-8F76-09FA55E195D2}" destId="{CA43C5DB-85EC-46B1-B2DE-FFB9059A9DEE}" srcOrd="0" destOrd="0" presId="urn:microsoft.com/office/officeart/2005/8/layout/chevron2"/>
    <dgm:cxn modelId="{1EB98A6F-6100-4F75-852E-7F9AEF356958}" type="presOf" srcId="{5FDDA8BB-4D46-4422-A960-AB9FD2A3BE63}" destId="{DB5B2632-693B-45E0-8CA6-966AEA659E68}" srcOrd="0" destOrd="0" presId="urn:microsoft.com/office/officeart/2005/8/layout/chevron2"/>
    <dgm:cxn modelId="{5B8890BE-8A6B-4006-8663-5D155B805B0F}" type="presParOf" srcId="{DB5B2632-693B-45E0-8CA6-966AEA659E68}" destId="{D75550CD-8CCC-45BC-A08C-CF27D07E2B6A}" srcOrd="0" destOrd="0" presId="urn:microsoft.com/office/officeart/2005/8/layout/chevron2"/>
    <dgm:cxn modelId="{773D82F3-9CAF-4A3D-A351-56D1BDA7B9D0}" type="presParOf" srcId="{D75550CD-8CCC-45BC-A08C-CF27D07E2B6A}" destId="{CA43C5DB-85EC-46B1-B2DE-FFB9059A9DEE}" srcOrd="0" destOrd="0" presId="urn:microsoft.com/office/officeart/2005/8/layout/chevron2"/>
    <dgm:cxn modelId="{9BC64BC3-1C2E-4B62-B2D8-A44319237561}" type="presParOf" srcId="{D75550CD-8CCC-45BC-A08C-CF27D07E2B6A}" destId="{3EF08AD9-32B8-4596-830A-AC8EF85DAC6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DDA8BB-4D46-4422-A960-AB9FD2A3BE63}"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ES"/>
        </a:p>
      </dgm:t>
    </dgm:pt>
    <dgm:pt modelId="{A441ED50-4927-403B-8F76-09FA55E195D2}">
      <dgm:prSet phldrT="[Texto]"/>
      <dgm:spPr/>
      <dgm:t>
        <a:bodyPr/>
        <a:lstStyle/>
        <a:p>
          <a:r>
            <a:rPr lang="en-US" dirty="0" smtClean="0"/>
            <a:t>3.3</a:t>
          </a:r>
          <a:endParaRPr lang="es-ES" dirty="0"/>
        </a:p>
      </dgm:t>
    </dgm:pt>
    <dgm:pt modelId="{F956FFC7-CC1E-4126-BF06-1B58E89D4D4A}" type="parTrans" cxnId="{06EDA5B9-7D74-49F5-81FE-A94D46B70073}">
      <dgm:prSet/>
      <dgm:spPr/>
      <dgm:t>
        <a:bodyPr/>
        <a:lstStyle/>
        <a:p>
          <a:endParaRPr lang="es-ES"/>
        </a:p>
      </dgm:t>
    </dgm:pt>
    <dgm:pt modelId="{986C1608-73BE-45A1-B9D0-B8C4BBC3877F}" type="sibTrans" cxnId="{06EDA5B9-7D74-49F5-81FE-A94D46B70073}">
      <dgm:prSet/>
      <dgm:spPr/>
      <dgm:t>
        <a:bodyPr/>
        <a:lstStyle/>
        <a:p>
          <a:endParaRPr lang="es-ES"/>
        </a:p>
      </dgm:t>
    </dgm:pt>
    <dgm:pt modelId="{EE5E7DF9-403C-4BAD-9372-4EE1DAE6D819}">
      <dgm:prSet phldrT="[Texto]"/>
      <dgm:spPr/>
      <dgm:t>
        <a:bodyPr/>
        <a:lstStyle/>
        <a:p>
          <a:r>
            <a:rPr lang="en-US" dirty="0" smtClean="0"/>
            <a:t>Environmental indicators and implementation guide</a:t>
          </a:r>
          <a:endParaRPr lang="es-ES" dirty="0"/>
        </a:p>
      </dgm:t>
    </dgm:pt>
    <dgm:pt modelId="{AF4B0104-3F65-4F56-A66B-78CC08D2F0FF}" type="parTrans" cxnId="{8A832DA0-3A2C-48A8-AE91-B31650CA3C3F}">
      <dgm:prSet/>
      <dgm:spPr/>
      <dgm:t>
        <a:bodyPr/>
        <a:lstStyle/>
        <a:p>
          <a:endParaRPr lang="es-ES"/>
        </a:p>
      </dgm:t>
    </dgm:pt>
    <dgm:pt modelId="{4FBED82F-F855-4C9F-86DE-D5FB4BD3ACAF}" type="sibTrans" cxnId="{8A832DA0-3A2C-48A8-AE91-B31650CA3C3F}">
      <dgm:prSet/>
      <dgm:spPr/>
      <dgm:t>
        <a:bodyPr/>
        <a:lstStyle/>
        <a:p>
          <a:endParaRPr lang="es-ES"/>
        </a:p>
      </dgm:t>
    </dgm:pt>
    <dgm:pt modelId="{DB5B2632-693B-45E0-8CA6-966AEA659E68}" type="pres">
      <dgm:prSet presAssocID="{5FDDA8BB-4D46-4422-A960-AB9FD2A3BE63}" presName="linearFlow" presStyleCnt="0">
        <dgm:presLayoutVars>
          <dgm:dir/>
          <dgm:animLvl val="lvl"/>
          <dgm:resizeHandles val="exact"/>
        </dgm:presLayoutVars>
      </dgm:prSet>
      <dgm:spPr/>
      <dgm:t>
        <a:bodyPr/>
        <a:lstStyle/>
        <a:p>
          <a:endParaRPr lang="es-ES"/>
        </a:p>
      </dgm:t>
    </dgm:pt>
    <dgm:pt modelId="{D75550CD-8CCC-45BC-A08C-CF27D07E2B6A}" type="pres">
      <dgm:prSet presAssocID="{A441ED50-4927-403B-8F76-09FA55E195D2}" presName="composite" presStyleCnt="0"/>
      <dgm:spPr/>
    </dgm:pt>
    <dgm:pt modelId="{CA43C5DB-85EC-46B1-B2DE-FFB9059A9DEE}" type="pres">
      <dgm:prSet presAssocID="{A441ED50-4927-403B-8F76-09FA55E195D2}" presName="parentText" presStyleLbl="alignNode1" presStyleIdx="0" presStyleCnt="1">
        <dgm:presLayoutVars>
          <dgm:chMax val="1"/>
          <dgm:bulletEnabled val="1"/>
        </dgm:presLayoutVars>
      </dgm:prSet>
      <dgm:spPr/>
      <dgm:t>
        <a:bodyPr/>
        <a:lstStyle/>
        <a:p>
          <a:endParaRPr lang="es-ES"/>
        </a:p>
      </dgm:t>
    </dgm:pt>
    <dgm:pt modelId="{3EF08AD9-32B8-4596-830A-AC8EF85DAC69}" type="pres">
      <dgm:prSet presAssocID="{A441ED50-4927-403B-8F76-09FA55E195D2}" presName="descendantText" presStyleLbl="alignAcc1" presStyleIdx="0" presStyleCnt="1">
        <dgm:presLayoutVars>
          <dgm:bulletEnabled val="1"/>
        </dgm:presLayoutVars>
      </dgm:prSet>
      <dgm:spPr/>
      <dgm:t>
        <a:bodyPr/>
        <a:lstStyle/>
        <a:p>
          <a:endParaRPr lang="es-ES"/>
        </a:p>
      </dgm:t>
    </dgm:pt>
  </dgm:ptLst>
  <dgm:cxnLst>
    <dgm:cxn modelId="{B8A4BB93-6A2C-4AD8-8B5F-906EC96C2AA2}" type="presOf" srcId="{A441ED50-4927-403B-8F76-09FA55E195D2}" destId="{CA43C5DB-85EC-46B1-B2DE-FFB9059A9DEE}" srcOrd="0" destOrd="0" presId="urn:microsoft.com/office/officeart/2005/8/layout/chevron2"/>
    <dgm:cxn modelId="{4B0CCD22-F73E-4232-9C45-66274CF1DED9}" type="presOf" srcId="{5FDDA8BB-4D46-4422-A960-AB9FD2A3BE63}" destId="{DB5B2632-693B-45E0-8CA6-966AEA659E68}" srcOrd="0" destOrd="0" presId="urn:microsoft.com/office/officeart/2005/8/layout/chevron2"/>
    <dgm:cxn modelId="{06EDA5B9-7D74-49F5-81FE-A94D46B70073}" srcId="{5FDDA8BB-4D46-4422-A960-AB9FD2A3BE63}" destId="{A441ED50-4927-403B-8F76-09FA55E195D2}" srcOrd="0" destOrd="0" parTransId="{F956FFC7-CC1E-4126-BF06-1B58E89D4D4A}" sibTransId="{986C1608-73BE-45A1-B9D0-B8C4BBC3877F}"/>
    <dgm:cxn modelId="{8A832DA0-3A2C-48A8-AE91-B31650CA3C3F}" srcId="{A441ED50-4927-403B-8F76-09FA55E195D2}" destId="{EE5E7DF9-403C-4BAD-9372-4EE1DAE6D819}" srcOrd="0" destOrd="0" parTransId="{AF4B0104-3F65-4F56-A66B-78CC08D2F0FF}" sibTransId="{4FBED82F-F855-4C9F-86DE-D5FB4BD3ACAF}"/>
    <dgm:cxn modelId="{AEC44DD8-D059-4CBC-97C2-EBDB65069AE8}" type="presOf" srcId="{EE5E7DF9-403C-4BAD-9372-4EE1DAE6D819}" destId="{3EF08AD9-32B8-4596-830A-AC8EF85DAC69}" srcOrd="0" destOrd="0" presId="urn:microsoft.com/office/officeart/2005/8/layout/chevron2"/>
    <dgm:cxn modelId="{70E22764-1C30-4D64-A887-57F842B78ABF}" type="presParOf" srcId="{DB5B2632-693B-45E0-8CA6-966AEA659E68}" destId="{D75550CD-8CCC-45BC-A08C-CF27D07E2B6A}" srcOrd="0" destOrd="0" presId="urn:microsoft.com/office/officeart/2005/8/layout/chevron2"/>
    <dgm:cxn modelId="{6F8E1E2C-6096-4F7F-8F3D-EA94A6B3220C}" type="presParOf" srcId="{D75550CD-8CCC-45BC-A08C-CF27D07E2B6A}" destId="{CA43C5DB-85EC-46B1-B2DE-FFB9059A9DEE}" srcOrd="0" destOrd="0" presId="urn:microsoft.com/office/officeart/2005/8/layout/chevron2"/>
    <dgm:cxn modelId="{2D8C868B-14C3-41B1-AF54-B803E2141B0D}" type="presParOf" srcId="{D75550CD-8CCC-45BC-A08C-CF27D07E2B6A}" destId="{3EF08AD9-32B8-4596-830A-AC8EF85DAC6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00A8C-08F8-4564-9AD6-4E22CA42D505}">
      <dsp:nvSpPr>
        <dsp:cNvPr id="0" name=""/>
        <dsp:cNvSpPr/>
      </dsp:nvSpPr>
      <dsp:spPr>
        <a:xfrm>
          <a:off x="0" y="0"/>
          <a:ext cx="8229600" cy="14143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err="1" smtClean="0"/>
            <a:t>Sustainable</a:t>
          </a:r>
          <a:r>
            <a:rPr lang="es-ES" sz="2200" kern="1200" dirty="0" smtClean="0"/>
            <a:t> </a:t>
          </a:r>
          <a:r>
            <a:rPr lang="es-ES" sz="2200" kern="1200" dirty="0" err="1" smtClean="0"/>
            <a:t>transportation</a:t>
          </a:r>
          <a:endParaRPr lang="es-ES" sz="2200" kern="1200" dirty="0"/>
        </a:p>
        <a:p>
          <a:pPr marL="171450" lvl="1" indent="-171450" algn="l" defTabSz="755650">
            <a:lnSpc>
              <a:spcPct val="90000"/>
            </a:lnSpc>
            <a:spcBef>
              <a:spcPct val="0"/>
            </a:spcBef>
            <a:spcAft>
              <a:spcPct val="15000"/>
            </a:spcAft>
            <a:buChar char="••"/>
          </a:pPr>
          <a:r>
            <a:rPr lang="es-ES" sz="1700" kern="1200" dirty="0" smtClean="0"/>
            <a:t>Light </a:t>
          </a:r>
          <a:r>
            <a:rPr lang="es-ES" sz="1700" kern="1200" dirty="0" err="1" smtClean="0"/>
            <a:t>rail</a:t>
          </a:r>
          <a:r>
            <a:rPr lang="es-ES" sz="1700" kern="1200" dirty="0" smtClean="0"/>
            <a:t> </a:t>
          </a:r>
          <a:r>
            <a:rPr lang="es-ES" sz="1700" kern="1200" dirty="0" err="1" smtClean="0"/>
            <a:t>transit</a:t>
          </a:r>
          <a:r>
            <a:rPr lang="es-ES" sz="1700" kern="1200" dirty="0" smtClean="0"/>
            <a:t> </a:t>
          </a:r>
          <a:r>
            <a:rPr lang="es-ES" sz="1700" kern="1200" dirty="0" err="1" smtClean="0"/>
            <a:t>systems</a:t>
          </a:r>
          <a:endParaRPr lang="es-ES" sz="1700" kern="1200" dirty="0"/>
        </a:p>
        <a:p>
          <a:pPr marL="171450" lvl="1" indent="-171450" algn="l" defTabSz="755650">
            <a:lnSpc>
              <a:spcPct val="90000"/>
            </a:lnSpc>
            <a:spcBef>
              <a:spcPct val="0"/>
            </a:spcBef>
            <a:spcAft>
              <a:spcPct val="15000"/>
            </a:spcAft>
            <a:buChar char="••"/>
          </a:pPr>
          <a:r>
            <a:rPr lang="es-ES" sz="1700" kern="1200" dirty="0" err="1" smtClean="0"/>
            <a:t>Public</a:t>
          </a:r>
          <a:r>
            <a:rPr lang="es-ES" sz="1700" kern="1200" dirty="0" smtClean="0"/>
            <a:t> </a:t>
          </a:r>
          <a:r>
            <a:rPr lang="es-ES" sz="1700" kern="1200" dirty="0" err="1" smtClean="0"/>
            <a:t>bike</a:t>
          </a:r>
          <a:r>
            <a:rPr lang="es-ES" sz="1700" kern="1200" dirty="0" smtClean="0"/>
            <a:t> </a:t>
          </a:r>
          <a:r>
            <a:rPr lang="es-ES" sz="1700" kern="1200" dirty="0" err="1" smtClean="0"/>
            <a:t>system</a:t>
          </a:r>
          <a:endParaRPr lang="es-ES" sz="1700" kern="1200" dirty="0"/>
        </a:p>
        <a:p>
          <a:pPr marL="171450" lvl="1" indent="-171450" algn="l" defTabSz="755650">
            <a:lnSpc>
              <a:spcPct val="90000"/>
            </a:lnSpc>
            <a:spcBef>
              <a:spcPct val="0"/>
            </a:spcBef>
            <a:spcAft>
              <a:spcPct val="15000"/>
            </a:spcAft>
            <a:buChar char="••"/>
          </a:pPr>
          <a:r>
            <a:rPr lang="es-ES" sz="1700" kern="1200" dirty="0" err="1" smtClean="0"/>
            <a:t>Water</a:t>
          </a:r>
          <a:r>
            <a:rPr lang="es-ES" sz="1700" kern="1200" dirty="0" smtClean="0"/>
            <a:t> </a:t>
          </a:r>
          <a:r>
            <a:rPr lang="es-ES" sz="1700" kern="1200" dirty="0" err="1" smtClean="0"/>
            <a:t>public</a:t>
          </a:r>
          <a:r>
            <a:rPr lang="es-ES" sz="1700" kern="1200" dirty="0" smtClean="0"/>
            <a:t> </a:t>
          </a:r>
          <a:r>
            <a:rPr lang="es-ES" sz="1700" kern="1200" dirty="0" err="1" smtClean="0"/>
            <a:t>transport</a:t>
          </a:r>
          <a:endParaRPr lang="es-ES" sz="1700" kern="1200" dirty="0"/>
        </a:p>
      </dsp:txBody>
      <dsp:txXfrm>
        <a:off x="1787356" y="0"/>
        <a:ext cx="6442243" cy="1414363"/>
      </dsp:txXfrm>
    </dsp:sp>
    <dsp:sp modelId="{50E37C18-75E2-411B-8C17-27A6DD3C5B91}">
      <dsp:nvSpPr>
        <dsp:cNvPr id="0" name=""/>
        <dsp:cNvSpPr/>
      </dsp:nvSpPr>
      <dsp:spPr>
        <a:xfrm>
          <a:off x="141436" y="141436"/>
          <a:ext cx="1645920"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AB343-F456-408A-955D-D4CBC623273C}">
      <dsp:nvSpPr>
        <dsp:cNvPr id="0" name=""/>
        <dsp:cNvSpPr/>
      </dsp:nvSpPr>
      <dsp:spPr>
        <a:xfrm>
          <a:off x="0" y="1555799"/>
          <a:ext cx="8229600" cy="14143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err="1" smtClean="0"/>
            <a:t>Waste</a:t>
          </a:r>
          <a:r>
            <a:rPr lang="es-ES" sz="2200" kern="1200" dirty="0" smtClean="0"/>
            <a:t> </a:t>
          </a:r>
          <a:r>
            <a:rPr lang="es-ES" sz="2200" kern="1200" dirty="0" err="1" smtClean="0"/>
            <a:t>management</a:t>
          </a:r>
          <a:endParaRPr lang="es-ES" sz="2200" kern="1200" dirty="0"/>
        </a:p>
        <a:p>
          <a:pPr marL="171450" lvl="1" indent="-171450" algn="l" defTabSz="755650">
            <a:lnSpc>
              <a:spcPct val="90000"/>
            </a:lnSpc>
            <a:spcBef>
              <a:spcPct val="0"/>
            </a:spcBef>
            <a:spcAft>
              <a:spcPct val="15000"/>
            </a:spcAft>
            <a:buChar char="••"/>
          </a:pPr>
          <a:r>
            <a:rPr lang="es-ES" sz="1700" kern="1200" dirty="0" err="1" smtClean="0"/>
            <a:t>Waste</a:t>
          </a:r>
          <a:r>
            <a:rPr lang="es-ES" sz="1700" kern="1200" dirty="0" smtClean="0"/>
            <a:t> </a:t>
          </a:r>
          <a:r>
            <a:rPr lang="es-ES" sz="1700" kern="1200" dirty="0" err="1" smtClean="0"/>
            <a:t>to</a:t>
          </a:r>
          <a:r>
            <a:rPr lang="es-ES" sz="1700" kern="1200" dirty="0" smtClean="0"/>
            <a:t> </a:t>
          </a:r>
          <a:r>
            <a:rPr lang="es-ES" sz="1700" kern="1200" dirty="0" err="1" smtClean="0"/>
            <a:t>energy</a:t>
          </a:r>
          <a:endParaRPr lang="es-ES" sz="1700" kern="1200" dirty="0"/>
        </a:p>
        <a:p>
          <a:pPr marL="171450" lvl="1" indent="-171450" algn="l" defTabSz="755650">
            <a:lnSpc>
              <a:spcPct val="90000"/>
            </a:lnSpc>
            <a:spcBef>
              <a:spcPct val="0"/>
            </a:spcBef>
            <a:spcAft>
              <a:spcPct val="15000"/>
            </a:spcAft>
            <a:buChar char="••"/>
          </a:pPr>
          <a:r>
            <a:rPr lang="es-ES" sz="1700" kern="1200" dirty="0" err="1" smtClean="0"/>
            <a:t>Solid</a:t>
          </a:r>
          <a:r>
            <a:rPr lang="es-ES" sz="1700" kern="1200" dirty="0" smtClean="0"/>
            <a:t> </a:t>
          </a:r>
          <a:r>
            <a:rPr lang="es-ES" sz="1700" kern="1200" dirty="0" err="1" smtClean="0"/>
            <a:t>waste</a:t>
          </a:r>
          <a:r>
            <a:rPr lang="es-ES" sz="1700" kern="1200" dirty="0" smtClean="0"/>
            <a:t> </a:t>
          </a:r>
          <a:r>
            <a:rPr lang="es-ES" sz="1700" kern="1200" dirty="0" err="1" smtClean="0"/>
            <a:t>treatment</a:t>
          </a:r>
          <a:r>
            <a:rPr lang="es-ES" sz="1700" kern="1200" dirty="0" smtClean="0"/>
            <a:t> </a:t>
          </a:r>
          <a:r>
            <a:rPr lang="es-ES" sz="1700" kern="1200" dirty="0" err="1" smtClean="0"/>
            <a:t>plant</a:t>
          </a:r>
          <a:endParaRPr lang="es-ES" sz="1700" kern="1200" dirty="0"/>
        </a:p>
      </dsp:txBody>
      <dsp:txXfrm>
        <a:off x="1787356" y="1555799"/>
        <a:ext cx="6442243" cy="1414363"/>
      </dsp:txXfrm>
    </dsp:sp>
    <dsp:sp modelId="{4833DAD2-C3D2-4570-93FE-0F0DF3EF535A}">
      <dsp:nvSpPr>
        <dsp:cNvPr id="0" name=""/>
        <dsp:cNvSpPr/>
      </dsp:nvSpPr>
      <dsp:spPr>
        <a:xfrm>
          <a:off x="141436" y="1697236"/>
          <a:ext cx="1645920"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D01E9-C6BB-4BCE-81ED-738CD308E2FD}">
      <dsp:nvSpPr>
        <dsp:cNvPr id="0" name=""/>
        <dsp:cNvSpPr/>
      </dsp:nvSpPr>
      <dsp:spPr>
        <a:xfrm>
          <a:off x="0" y="3111599"/>
          <a:ext cx="8229600" cy="14143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err="1" smtClean="0"/>
            <a:t>Sustainable</a:t>
          </a:r>
          <a:r>
            <a:rPr lang="es-ES" sz="2200" kern="1200" dirty="0" smtClean="0"/>
            <a:t> </a:t>
          </a:r>
          <a:r>
            <a:rPr lang="es-ES" sz="2200" kern="1200" dirty="0" err="1" smtClean="0"/>
            <a:t>Energy</a:t>
          </a:r>
          <a:r>
            <a:rPr lang="es-ES" sz="2200" kern="1200" dirty="0" smtClean="0"/>
            <a:t> </a:t>
          </a:r>
          <a:endParaRPr lang="es-ES" sz="2200" kern="1200" dirty="0"/>
        </a:p>
        <a:p>
          <a:pPr marL="171450" lvl="1" indent="-171450" algn="l" defTabSz="755650">
            <a:lnSpc>
              <a:spcPct val="90000"/>
            </a:lnSpc>
            <a:spcBef>
              <a:spcPct val="0"/>
            </a:spcBef>
            <a:spcAft>
              <a:spcPct val="15000"/>
            </a:spcAft>
            <a:buChar char="••"/>
          </a:pPr>
          <a:r>
            <a:rPr lang="es-ES" sz="1700" kern="1200" dirty="0" err="1" smtClean="0"/>
            <a:t>Public</a:t>
          </a:r>
          <a:r>
            <a:rPr lang="es-ES" sz="1700" kern="1200" dirty="0" smtClean="0"/>
            <a:t> light </a:t>
          </a:r>
          <a:r>
            <a:rPr lang="es-ES" sz="1700" kern="1200" dirty="0" err="1" smtClean="0"/>
            <a:t>modernization</a:t>
          </a:r>
          <a:endParaRPr lang="es-ES" sz="1700" kern="1200" dirty="0"/>
        </a:p>
        <a:p>
          <a:pPr marL="171450" lvl="1" indent="-171450" algn="l" defTabSz="755650">
            <a:lnSpc>
              <a:spcPct val="90000"/>
            </a:lnSpc>
            <a:spcBef>
              <a:spcPct val="0"/>
            </a:spcBef>
            <a:spcAft>
              <a:spcPct val="15000"/>
            </a:spcAft>
            <a:buChar char="••"/>
          </a:pPr>
          <a:r>
            <a:rPr lang="es-ES" sz="1700" kern="1200" dirty="0" err="1" smtClean="0"/>
            <a:t>Clean</a:t>
          </a:r>
          <a:r>
            <a:rPr lang="es-ES" sz="1700" kern="1200" dirty="0" smtClean="0"/>
            <a:t> </a:t>
          </a:r>
          <a:r>
            <a:rPr lang="es-ES" sz="1700" kern="1200" dirty="0" err="1" smtClean="0"/>
            <a:t>technologies</a:t>
          </a:r>
          <a:r>
            <a:rPr lang="es-ES" sz="1700" kern="1200" dirty="0" smtClean="0"/>
            <a:t> </a:t>
          </a:r>
          <a:r>
            <a:rPr lang="es-ES" sz="1700" kern="1200" dirty="0" err="1" smtClean="0"/>
            <a:t>for</a:t>
          </a:r>
          <a:r>
            <a:rPr lang="es-ES" sz="1700" kern="1200" dirty="0" smtClean="0"/>
            <a:t> </a:t>
          </a:r>
          <a:r>
            <a:rPr lang="es-ES" sz="1700" kern="1200" dirty="0" err="1" smtClean="0"/>
            <a:t>public</a:t>
          </a:r>
          <a:r>
            <a:rPr lang="es-ES" sz="1700" kern="1200" dirty="0" smtClean="0"/>
            <a:t> bus </a:t>
          </a:r>
          <a:r>
            <a:rPr lang="es-ES" sz="1700" kern="1200" dirty="0" err="1" smtClean="0"/>
            <a:t>fleet</a:t>
          </a:r>
          <a:endParaRPr lang="es-ES" sz="1700" kern="1200" dirty="0"/>
        </a:p>
      </dsp:txBody>
      <dsp:txXfrm>
        <a:off x="1787356" y="3111599"/>
        <a:ext cx="6442243" cy="1414363"/>
      </dsp:txXfrm>
    </dsp:sp>
    <dsp:sp modelId="{468CC8E0-6AC3-40D3-A7A6-DF02C9BF41F4}">
      <dsp:nvSpPr>
        <dsp:cNvPr id="0" name=""/>
        <dsp:cNvSpPr/>
      </dsp:nvSpPr>
      <dsp:spPr>
        <a:xfrm>
          <a:off x="141436" y="3253035"/>
          <a:ext cx="1645920"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C5DB-85EC-46B1-B2DE-FFB9059A9DEE}">
      <dsp:nvSpPr>
        <dsp:cNvPr id="0" name=""/>
        <dsp:cNvSpPr/>
      </dsp:nvSpPr>
      <dsp:spPr>
        <a:xfrm rot="5400000">
          <a:off x="-278070" y="281195"/>
          <a:ext cx="1853800" cy="12976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1</a:t>
          </a:r>
          <a:endParaRPr lang="es-ES" sz="4000" kern="1200" dirty="0"/>
        </a:p>
      </dsp:txBody>
      <dsp:txXfrm rot="-5400000">
        <a:off x="0" y="651955"/>
        <a:ext cx="1297660" cy="556140"/>
      </dsp:txXfrm>
    </dsp:sp>
    <dsp:sp modelId="{3EF08AD9-32B8-4596-830A-AC8EF85DAC69}">
      <dsp:nvSpPr>
        <dsp:cNvPr id="0" name=""/>
        <dsp:cNvSpPr/>
      </dsp:nvSpPr>
      <dsp:spPr>
        <a:xfrm rot="5400000">
          <a:off x="3754440" y="-2453654"/>
          <a:ext cx="1205603" cy="611916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construction and operation of PPPs can have a direct impact on the environment due to the use of natural resources and waste disposal during the construction and operation of the public infrastructure.</a:t>
          </a:r>
          <a:endParaRPr lang="es-ES" sz="1600" kern="1200" dirty="0"/>
        </a:p>
      </dsp:txBody>
      <dsp:txXfrm rot="-5400000">
        <a:off x="1297661" y="61978"/>
        <a:ext cx="6060310" cy="1087897"/>
      </dsp:txXfrm>
    </dsp:sp>
    <dsp:sp modelId="{2610CF82-4A62-44B2-992D-5D438E2FA9DF}">
      <dsp:nvSpPr>
        <dsp:cNvPr id="0" name=""/>
        <dsp:cNvSpPr/>
      </dsp:nvSpPr>
      <dsp:spPr>
        <a:xfrm rot="5400000">
          <a:off x="-278070" y="1943457"/>
          <a:ext cx="1853800" cy="1297660"/>
        </a:xfrm>
        <a:prstGeom prst="chevron">
          <a:avLst/>
        </a:prstGeom>
        <a:solidFill>
          <a:schemeClr val="accent2">
            <a:shade val="80000"/>
            <a:hueOff val="-17936"/>
            <a:satOff val="-2012"/>
            <a:lumOff val="1284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s-ES" sz="4000" kern="1200" dirty="0"/>
        </a:p>
      </dsp:txBody>
      <dsp:txXfrm rot="-5400000">
        <a:off x="0" y="2314217"/>
        <a:ext cx="1297660" cy="556140"/>
      </dsp:txXfrm>
    </dsp:sp>
    <dsp:sp modelId="{20A05CDF-6843-4C3F-913A-9D9759D10667}">
      <dsp:nvSpPr>
        <dsp:cNvPr id="0" name=""/>
        <dsp:cNvSpPr/>
      </dsp:nvSpPr>
      <dsp:spPr>
        <a:xfrm rot="5400000">
          <a:off x="3754757" y="-791708"/>
          <a:ext cx="1204970" cy="6119163"/>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 On September 2013 the National Planning Department, supported by USAID, NREL, the UK Embassy and UNEP; conducted the international workshop " Exploring the low  carbon development </a:t>
          </a:r>
          <a:r>
            <a:rPr lang="en-US" sz="1600" kern="1200" noProof="0" dirty="0" smtClean="0"/>
            <a:t>through</a:t>
          </a:r>
          <a:r>
            <a:rPr lang="en-US" sz="1600" kern="1200" dirty="0" smtClean="0"/>
            <a:t> public-private partnerships".</a:t>
          </a:r>
          <a:endParaRPr lang="en-US" sz="1600" kern="1200" dirty="0"/>
        </a:p>
      </dsp:txBody>
      <dsp:txXfrm rot="-5400000">
        <a:off x="1297661" y="1724210"/>
        <a:ext cx="6060341" cy="1087326"/>
      </dsp:txXfrm>
    </dsp:sp>
    <dsp:sp modelId="{2839173F-5AFB-4CE9-8B7F-4F8F170D256E}">
      <dsp:nvSpPr>
        <dsp:cNvPr id="0" name=""/>
        <dsp:cNvSpPr/>
      </dsp:nvSpPr>
      <dsp:spPr>
        <a:xfrm rot="5400000">
          <a:off x="-278070" y="3605720"/>
          <a:ext cx="1853800" cy="1297660"/>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3</a:t>
          </a:r>
          <a:endParaRPr lang="es-ES" sz="4000" kern="1200" dirty="0"/>
        </a:p>
      </dsp:txBody>
      <dsp:txXfrm rot="-5400000">
        <a:off x="0" y="3976480"/>
        <a:ext cx="1297660" cy="556140"/>
      </dsp:txXfrm>
    </dsp:sp>
    <dsp:sp modelId="{DEFC6AD8-7C9E-4BA3-A551-257C7DE01A9E}">
      <dsp:nvSpPr>
        <dsp:cNvPr id="0" name=""/>
        <dsp:cNvSpPr/>
      </dsp:nvSpPr>
      <dsp:spPr>
        <a:xfrm rot="5400000">
          <a:off x="3754757" y="870553"/>
          <a:ext cx="1204970" cy="6119163"/>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National Planning Department is currently working to develop set of environmental indicators that could be introduced in PPP projects for the sectors of airport, roads, health, education and public buildings.</a:t>
          </a:r>
          <a:endParaRPr lang="es-ES" sz="1600" kern="1200" dirty="0"/>
        </a:p>
      </dsp:txBody>
      <dsp:txXfrm rot="-5400000">
        <a:off x="1297661" y="3386471"/>
        <a:ext cx="6060341" cy="1087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C5DB-85EC-46B1-B2DE-FFB9059A9DEE}">
      <dsp:nvSpPr>
        <dsp:cNvPr id="0" name=""/>
        <dsp:cNvSpPr/>
      </dsp:nvSpPr>
      <dsp:spPr>
        <a:xfrm rot="5400000">
          <a:off x="-244319" y="244319"/>
          <a:ext cx="1628800" cy="11401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3.1</a:t>
          </a:r>
          <a:endParaRPr lang="es-ES" sz="3200" kern="1200" dirty="0"/>
        </a:p>
      </dsp:txBody>
      <dsp:txXfrm rot="-5400000">
        <a:off x="1" y="570079"/>
        <a:ext cx="1140160" cy="488640"/>
      </dsp:txXfrm>
    </dsp:sp>
    <dsp:sp modelId="{3EF08AD9-32B8-4596-830A-AC8EF85DAC69}">
      <dsp:nvSpPr>
        <dsp:cNvPr id="0" name=""/>
        <dsp:cNvSpPr/>
      </dsp:nvSpPr>
      <dsp:spPr>
        <a:xfrm rot="5400000">
          <a:off x="4612720" y="-3472560"/>
          <a:ext cx="1058720" cy="8003840"/>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International and national benchmarking</a:t>
          </a:r>
          <a:endParaRPr lang="es-ES" sz="3500" kern="1200" dirty="0"/>
        </a:p>
      </dsp:txBody>
      <dsp:txXfrm rot="-5400000">
        <a:off x="1140160" y="51682"/>
        <a:ext cx="7952158" cy="955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C5DB-85EC-46B1-B2DE-FFB9059A9DEE}">
      <dsp:nvSpPr>
        <dsp:cNvPr id="0" name=""/>
        <dsp:cNvSpPr/>
      </dsp:nvSpPr>
      <dsp:spPr>
        <a:xfrm rot="5400000">
          <a:off x="-244319" y="244319"/>
          <a:ext cx="1628800" cy="11401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3.2</a:t>
          </a:r>
          <a:endParaRPr lang="es-ES" sz="3200" kern="1200" dirty="0"/>
        </a:p>
      </dsp:txBody>
      <dsp:txXfrm rot="-5400000">
        <a:off x="1" y="570079"/>
        <a:ext cx="1140160" cy="488640"/>
      </dsp:txXfrm>
    </dsp:sp>
    <dsp:sp modelId="{3EF08AD9-32B8-4596-830A-AC8EF85DAC69}">
      <dsp:nvSpPr>
        <dsp:cNvPr id="0" name=""/>
        <dsp:cNvSpPr/>
      </dsp:nvSpPr>
      <dsp:spPr>
        <a:xfrm rot="5400000">
          <a:off x="4612720" y="-3472560"/>
          <a:ext cx="1058720" cy="8003840"/>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Comparative analysis</a:t>
          </a:r>
          <a:endParaRPr lang="es-ES" sz="3600" kern="1200" dirty="0"/>
        </a:p>
      </dsp:txBody>
      <dsp:txXfrm rot="-5400000">
        <a:off x="1140160" y="51682"/>
        <a:ext cx="7952158" cy="955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C5DB-85EC-46B1-B2DE-FFB9059A9DEE}">
      <dsp:nvSpPr>
        <dsp:cNvPr id="0" name=""/>
        <dsp:cNvSpPr/>
      </dsp:nvSpPr>
      <dsp:spPr>
        <a:xfrm rot="5400000">
          <a:off x="-244319" y="244319"/>
          <a:ext cx="1628800" cy="11401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3.3</a:t>
          </a:r>
          <a:endParaRPr lang="es-ES" sz="3200" kern="1200" dirty="0"/>
        </a:p>
      </dsp:txBody>
      <dsp:txXfrm rot="-5400000">
        <a:off x="1" y="570079"/>
        <a:ext cx="1140160" cy="488640"/>
      </dsp:txXfrm>
    </dsp:sp>
    <dsp:sp modelId="{3EF08AD9-32B8-4596-830A-AC8EF85DAC69}">
      <dsp:nvSpPr>
        <dsp:cNvPr id="0" name=""/>
        <dsp:cNvSpPr/>
      </dsp:nvSpPr>
      <dsp:spPr>
        <a:xfrm rot="5400000">
          <a:off x="4612720" y="-3472560"/>
          <a:ext cx="1058720" cy="8003840"/>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Environmental indicators and implementation guide</a:t>
          </a:r>
          <a:endParaRPr lang="es-ES" sz="3200" kern="1200" dirty="0"/>
        </a:p>
      </dsp:txBody>
      <dsp:txXfrm rot="-5400000">
        <a:off x="1140160" y="51682"/>
        <a:ext cx="7952158" cy="95535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00F7F0-C458-49B3-A20D-4B3D363EF2F9}" type="datetimeFigureOut">
              <a:rPr lang="es-CO" smtClean="0"/>
              <a:pPr/>
              <a:t>10/14/15</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O"/>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9E0C15-EC21-468F-9103-57074DDF7651}" type="slidenum">
              <a:rPr lang="es-CO" smtClean="0"/>
              <a:pPr/>
              <a:t>‹#›</a:t>
            </a:fld>
            <a:endParaRPr lang="es-CO"/>
          </a:p>
        </p:txBody>
      </p:sp>
    </p:spTree>
    <p:extLst>
      <p:ext uri="{BB962C8B-B14F-4D97-AF65-F5344CB8AC3E}">
        <p14:creationId xmlns:p14="http://schemas.microsoft.com/office/powerpoint/2010/main" val="23224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a:p>
            <a:pPr defTabSz="465887" eaLnBrk="0" fontAlgn="base" hangingPunct="0">
              <a:spcBef>
                <a:spcPct val="30000"/>
              </a:spcBef>
              <a:spcAft>
                <a:spcPct val="0"/>
              </a:spcAft>
              <a:defRPr/>
            </a:pPr>
            <a:r>
              <a:rPr lang="es-CO" dirty="0" smtClean="0">
                <a:ea typeface="MS PGothic" panose="020B0600070205080204" pitchFamily="34" charset="-128"/>
                <a:cs typeface="ＭＳ Ｐゴシック" charset="0"/>
              </a:rPr>
              <a:t> </a:t>
            </a:r>
          </a:p>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B866C6F0-3499-467F-9E25-7304310C6B41}" type="slidenum">
              <a:rPr lang="es-ES" altLang="es-ES" smtClean="0"/>
              <a:pPr>
                <a:defRPr/>
              </a:pPr>
              <a:t>12</a:t>
            </a:fld>
            <a:endParaRPr lang="es-ES" altLang="es-ES" dirty="0"/>
          </a:p>
        </p:txBody>
      </p:sp>
    </p:spTree>
    <p:extLst>
      <p:ext uri="{BB962C8B-B14F-4D97-AF65-F5344CB8AC3E}">
        <p14:creationId xmlns:p14="http://schemas.microsoft.com/office/powerpoint/2010/main" val="325079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a:p>
            <a:pPr defTabSz="465887" eaLnBrk="0" fontAlgn="base" hangingPunct="0">
              <a:spcBef>
                <a:spcPct val="30000"/>
              </a:spcBef>
              <a:spcAft>
                <a:spcPct val="0"/>
              </a:spcAft>
              <a:defRPr/>
            </a:pPr>
            <a:r>
              <a:rPr lang="es-CO" dirty="0" smtClean="0">
                <a:ea typeface="MS PGothic" panose="020B0600070205080204" pitchFamily="34" charset="-128"/>
                <a:cs typeface="ＭＳ Ｐゴシック" charset="0"/>
              </a:rPr>
              <a:t> </a:t>
            </a:r>
          </a:p>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B866C6F0-3499-467F-9E25-7304310C6B41}" type="slidenum">
              <a:rPr lang="es-ES" altLang="es-ES" smtClean="0"/>
              <a:pPr>
                <a:defRPr/>
              </a:pPr>
              <a:t>13</a:t>
            </a:fld>
            <a:endParaRPr lang="es-ES" altLang="es-ES" dirty="0"/>
          </a:p>
        </p:txBody>
      </p:sp>
    </p:spTree>
    <p:extLst>
      <p:ext uri="{BB962C8B-B14F-4D97-AF65-F5344CB8AC3E}">
        <p14:creationId xmlns:p14="http://schemas.microsoft.com/office/powerpoint/2010/main" val="325079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a:p>
            <a:pPr defTabSz="465887" eaLnBrk="0" fontAlgn="base" hangingPunct="0">
              <a:spcBef>
                <a:spcPct val="30000"/>
              </a:spcBef>
              <a:spcAft>
                <a:spcPct val="0"/>
              </a:spcAft>
              <a:defRPr/>
            </a:pPr>
            <a:r>
              <a:rPr lang="es-CO" dirty="0" smtClean="0">
                <a:ea typeface="MS PGothic" panose="020B0600070205080204" pitchFamily="34" charset="-128"/>
                <a:cs typeface="ＭＳ Ｐゴシック" charset="0"/>
              </a:rPr>
              <a:t> </a:t>
            </a:r>
          </a:p>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B866C6F0-3499-467F-9E25-7304310C6B41}" type="slidenum">
              <a:rPr lang="es-ES" altLang="es-ES" smtClean="0"/>
              <a:pPr>
                <a:defRPr/>
              </a:pPr>
              <a:t>14</a:t>
            </a:fld>
            <a:endParaRPr lang="es-ES" altLang="es-ES" dirty="0"/>
          </a:p>
        </p:txBody>
      </p:sp>
    </p:spTree>
    <p:extLst>
      <p:ext uri="{BB962C8B-B14F-4D97-AF65-F5344CB8AC3E}">
        <p14:creationId xmlns:p14="http://schemas.microsoft.com/office/powerpoint/2010/main" val="325079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65887" eaLnBrk="0" fontAlgn="base" hangingPunct="0">
              <a:spcBef>
                <a:spcPct val="30000"/>
              </a:spcBef>
              <a:spcAft>
                <a:spcPct val="0"/>
              </a:spcAft>
              <a:defRPr/>
            </a:pPr>
            <a:endParaRPr lang="es-CO" dirty="0" smtClean="0">
              <a:ea typeface="MS PGothic" panose="020B0600070205080204" pitchFamily="34" charset="-128"/>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B866C6F0-3499-467F-9E25-7304310C6B41}" type="slidenum">
              <a:rPr lang="es-ES" altLang="es-ES" smtClean="0"/>
              <a:pPr>
                <a:defRPr/>
              </a:pPr>
              <a:t>15</a:t>
            </a:fld>
            <a:endParaRPr lang="es-ES" altLang="es-ES" dirty="0"/>
          </a:p>
        </p:txBody>
      </p:sp>
    </p:spTree>
    <p:extLst>
      <p:ext uri="{BB962C8B-B14F-4D97-AF65-F5344CB8AC3E}">
        <p14:creationId xmlns:p14="http://schemas.microsoft.com/office/powerpoint/2010/main" val="325079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smtClean="0"/>
              <a:t>Colores menos chillones Cian y Magenta</a:t>
            </a:r>
          </a:p>
        </p:txBody>
      </p:sp>
      <p:sp>
        <p:nvSpPr>
          <p:cNvPr id="1095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87C333E-D209-4CD8-AB05-41A023807E6D}" type="slidenum">
              <a:rPr lang="es-ES" altLang="es-ES" smtClean="0"/>
              <a:pPr eaLnBrk="1" hangingPunct="1">
                <a:spcBef>
                  <a:spcPct val="0"/>
                </a:spcBef>
              </a:pPr>
              <a:t>16</a:t>
            </a:fld>
            <a:endParaRPr lang="es-ES" altLang="es-ES" smtClean="0"/>
          </a:p>
        </p:txBody>
      </p:sp>
    </p:spTree>
    <p:extLst>
      <p:ext uri="{BB962C8B-B14F-4D97-AF65-F5344CB8AC3E}">
        <p14:creationId xmlns:p14="http://schemas.microsoft.com/office/powerpoint/2010/main" val="1813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2"/>
          <p:cNvSpPr>
            <a:spLocks noChangeArrowheads="1"/>
          </p:cNvSpPr>
          <p:nvPr userDrawn="1"/>
        </p:nvSpPr>
        <p:spPr bwMode="auto">
          <a:xfrm>
            <a:off x="0" y="0"/>
            <a:ext cx="9144000" cy="6858000"/>
          </a:xfrm>
          <a:prstGeom prst="rect">
            <a:avLst/>
          </a:prstGeom>
          <a:solidFill>
            <a:srgbClr val="AF272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s-ES">
              <a:solidFill>
                <a:schemeClr val="lt1"/>
              </a:solidFill>
              <a:latin typeface="+mn-lt"/>
              <a:ea typeface="+mn-ea"/>
            </a:endParaRPr>
          </a:p>
        </p:txBody>
      </p:sp>
      <p:pic>
        <p:nvPicPr>
          <p:cNvPr id="3" name="Imagen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9863"/>
            <a:ext cx="28971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238" y="369888"/>
            <a:ext cx="252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13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59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7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pPr/>
              <a:t>10/14/15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pPr/>
              <a:t>10/14/15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pPr/>
              <a:t>‹#›</a:t>
            </a:fld>
            <a:endParaRPr lang="es-CO"/>
          </a:p>
        </p:txBody>
      </p:sp>
      <p:pic>
        <p:nvPicPr>
          <p:cNvPr id="1026" name="Picture 2"/>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4560"/>
          <a:stretch/>
        </p:blipFill>
        <p:spPr bwMode="auto">
          <a:xfrm>
            <a:off x="6516496" y="6285029"/>
            <a:ext cx="2520000" cy="57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0" Type="http://schemas.openxmlformats.org/officeDocument/2006/relationships/image" Target="../media/image15.emf"/><Relationship Id="rId11"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3" name="32 Grupo"/>
          <p:cNvGrpSpPr/>
          <p:nvPr/>
        </p:nvGrpSpPr>
        <p:grpSpPr>
          <a:xfrm>
            <a:off x="-108520" y="0"/>
            <a:ext cx="9324528" cy="6858000"/>
            <a:chOff x="-108520" y="0"/>
            <a:chExt cx="9324528" cy="6858000"/>
          </a:xfrm>
        </p:grpSpPr>
        <p:sp>
          <p:nvSpPr>
            <p:cNvPr id="23" name="22 Rectángulo"/>
            <p:cNvSpPr/>
            <p:nvPr/>
          </p:nvSpPr>
          <p:spPr>
            <a:xfrm>
              <a:off x="-72000" y="0"/>
              <a:ext cx="9216000" cy="5004000"/>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4" name="23 Rectángulo"/>
            <p:cNvSpPr/>
            <p:nvPr/>
          </p:nvSpPr>
          <p:spPr>
            <a:xfrm>
              <a:off x="-72000" y="5004000"/>
              <a:ext cx="9216000" cy="18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27" name="26 Conector recto"/>
            <p:cNvCxnSpPr/>
            <p:nvPr/>
          </p:nvCxnSpPr>
          <p:spPr>
            <a:xfrm>
              <a:off x="3851920" y="3653532"/>
              <a:ext cx="5364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3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5553328"/>
              <a:ext cx="2904500" cy="828000"/>
            </a:xfrm>
            <a:prstGeom prst="rect">
              <a:avLst/>
            </a:prstGeom>
          </p:spPr>
        </p:pic>
        <p:pic>
          <p:nvPicPr>
            <p:cNvPr id="32" name="3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600" y="5355328"/>
              <a:ext cx="2268856" cy="1080000"/>
            </a:xfrm>
            <a:prstGeom prst="rect">
              <a:avLst/>
            </a:prstGeom>
          </p:spPr>
        </p:pic>
        <p:pic>
          <p:nvPicPr>
            <p:cNvPr id="37" name="36 Imagen"/>
            <p:cNvPicPr/>
            <p:nvPr/>
          </p:nvPicPr>
          <p:blipFill rotWithShape="1">
            <a:blip r:embed="rId5" cstate="print">
              <a:extLst>
                <a:ext uri="{28A0092B-C50C-407E-A947-70E740481C1C}">
                  <a14:useLocalDpi xmlns:a14="http://schemas.microsoft.com/office/drawing/2010/main" val="0"/>
                </a:ext>
              </a:extLst>
            </a:blip>
            <a:srcRect b="67108"/>
            <a:stretch/>
          </p:blipFill>
          <p:spPr>
            <a:xfrm>
              <a:off x="-108520" y="4437192"/>
              <a:ext cx="9252000" cy="720000"/>
            </a:xfrm>
            <a:prstGeom prst="rect">
              <a:avLst/>
            </a:prstGeom>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7177" y="3861048"/>
              <a:ext cx="221297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Rectángulo"/>
          <p:cNvSpPr/>
          <p:nvPr/>
        </p:nvSpPr>
        <p:spPr>
          <a:xfrm>
            <a:off x="3727176" y="1089610"/>
            <a:ext cx="5309319" cy="3416320"/>
          </a:xfrm>
          <a:prstGeom prst="rect">
            <a:avLst/>
          </a:prstGeom>
        </p:spPr>
        <p:txBody>
          <a:bodyPr wrap="square">
            <a:spAutoFit/>
          </a:bodyPr>
          <a:lstStyle/>
          <a:p>
            <a:r>
              <a:rPr lang="en-US" altLang="es-ES" sz="5400" b="1" dirty="0">
                <a:solidFill>
                  <a:schemeClr val="bg1"/>
                </a:solidFill>
                <a:latin typeface="Arial" pitchFamily="34" charset="0"/>
                <a:cs typeface="Arial" pitchFamily="34" charset="0"/>
              </a:rPr>
              <a:t>National Planning Department</a:t>
            </a:r>
            <a:br>
              <a:rPr lang="en-US" altLang="es-ES" sz="5400" b="1" dirty="0">
                <a:solidFill>
                  <a:schemeClr val="bg1"/>
                </a:solidFill>
                <a:latin typeface="Arial" pitchFamily="34" charset="0"/>
                <a:cs typeface="Arial" pitchFamily="34" charset="0"/>
              </a:rPr>
            </a:br>
            <a:endParaRPr lang="es-ES_tradnl" sz="5400" dirty="0"/>
          </a:p>
        </p:txBody>
      </p:sp>
    </p:spTree>
    <p:extLst>
      <p:ext uri="{BB962C8B-B14F-4D97-AF65-F5344CB8AC3E}">
        <p14:creationId xmlns:p14="http://schemas.microsoft.com/office/powerpoint/2010/main" val="11669758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512" y="2348880"/>
            <a:ext cx="2736304" cy="369332"/>
          </a:xfrm>
          <a:prstGeom prst="rect">
            <a:avLst/>
          </a:prstGeom>
          <a:noFill/>
        </p:spPr>
        <p:txBody>
          <a:bodyPr wrap="square" rtlCol="0">
            <a:spAutoFit/>
          </a:bodyPr>
          <a:lstStyle/>
          <a:p>
            <a:endParaRPr lang="es-ES" dirty="0"/>
          </a:p>
        </p:txBody>
      </p:sp>
      <p:graphicFrame>
        <p:nvGraphicFramePr>
          <p:cNvPr id="15" name="14 Diagrama"/>
          <p:cNvGraphicFramePr/>
          <p:nvPr/>
        </p:nvGraphicFramePr>
        <p:xfrm>
          <a:off x="0" y="0"/>
          <a:ext cx="9144000" cy="16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64"/>
          <p:cNvPicPr>
            <a:picLocks noChangeAspect="1" noChangeArrowheads="1"/>
          </p:cNvPicPr>
          <p:nvPr/>
        </p:nvPicPr>
        <p:blipFill>
          <a:blip r:embed="rId7" cstate="print">
            <a:extLst>
              <a:ext uri="{28A0092B-C50C-407E-A947-70E740481C1C}">
                <a14:useLocalDpi xmlns:a14="http://schemas.microsoft.com/office/drawing/2010/main" val="0"/>
              </a:ext>
            </a:extLst>
          </a:blip>
          <a:srcRect l="4356"/>
          <a:stretch>
            <a:fillRect/>
          </a:stretch>
        </p:blipFill>
        <p:spPr bwMode="auto">
          <a:xfrm>
            <a:off x="1691680" y="1799425"/>
            <a:ext cx="5869420" cy="350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lecha derecha"/>
          <p:cNvSpPr/>
          <p:nvPr/>
        </p:nvSpPr>
        <p:spPr>
          <a:xfrm>
            <a:off x="3779912" y="3212976"/>
            <a:ext cx="1440160" cy="1080120"/>
          </a:xfrm>
          <a:prstGeom prst="rightArrow">
            <a:avLst>
              <a:gd name="adj1" fmla="val 50000"/>
              <a:gd name="adj2" fmla="val 68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779912" y="3501008"/>
            <a:ext cx="1296144" cy="523220"/>
          </a:xfrm>
          <a:prstGeom prst="rect">
            <a:avLst/>
          </a:prstGeom>
          <a:noFill/>
        </p:spPr>
        <p:txBody>
          <a:bodyPr wrap="square" rtlCol="0">
            <a:spAutoFit/>
          </a:bodyPr>
          <a:lstStyle/>
          <a:p>
            <a:r>
              <a:rPr lang="en-US" sz="1400" smtClean="0">
                <a:solidFill>
                  <a:schemeClr val="bg1"/>
                </a:solidFill>
              </a:rPr>
              <a:t>Enviromental indicators</a:t>
            </a:r>
            <a:endParaRPr lang="en-US" sz="14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971600" y="2763000"/>
            <a:ext cx="8173821" cy="1332000"/>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1619672" y="2828836"/>
            <a:ext cx="6840760" cy="1200329"/>
          </a:xfrm>
          <a:prstGeom prst="rect">
            <a:avLst/>
          </a:prstGeom>
          <a:noFill/>
        </p:spPr>
        <p:txBody>
          <a:bodyPr wrap="square" rtlCol="0">
            <a:spAutoFit/>
          </a:bodyPr>
          <a:lstStyle/>
          <a:p>
            <a:pPr algn="r"/>
            <a:r>
              <a:rPr lang="es-CO" altLang="es-ES" sz="3600" dirty="0">
                <a:solidFill>
                  <a:schemeClr val="bg1"/>
                </a:solidFill>
                <a:latin typeface="Arial" pitchFamily="34" charset="0"/>
                <a:cs typeface="Arial" pitchFamily="34" charset="0"/>
              </a:rPr>
              <a:t>2</a:t>
            </a:r>
            <a:r>
              <a:rPr lang="es-CO" altLang="es-ES" sz="3600" dirty="0" smtClean="0">
                <a:solidFill>
                  <a:schemeClr val="bg1"/>
                </a:solidFill>
                <a:latin typeface="Arial" pitchFamily="34" charset="0"/>
                <a:cs typeface="Arial" pitchFamily="34" charset="0"/>
              </a:rPr>
              <a:t>. </a:t>
            </a:r>
            <a:r>
              <a:rPr lang="en-US" altLang="es-ES" sz="3600" dirty="0" smtClean="0">
                <a:solidFill>
                  <a:schemeClr val="bg1"/>
                </a:solidFill>
                <a:latin typeface="Arial" pitchFamily="34" charset="0"/>
                <a:cs typeface="Arial" pitchFamily="34" charset="0"/>
              </a:rPr>
              <a:t>Innovative financial mechanisms</a:t>
            </a:r>
            <a:endParaRPr lang="es-CO" altLang="es-E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697019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redondeado"/>
          <p:cNvSpPr/>
          <p:nvPr/>
        </p:nvSpPr>
        <p:spPr>
          <a:xfrm>
            <a:off x="611560" y="3140968"/>
            <a:ext cx="3384376" cy="25202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2294" name="Rectangle 82"/>
          <p:cNvSpPr>
            <a:spLocks noChangeArrowheads="1"/>
          </p:cNvSpPr>
          <p:nvPr/>
        </p:nvSpPr>
        <p:spPr bwMode="auto">
          <a:xfrm>
            <a:off x="2944167" y="199224"/>
            <a:ext cx="5809308" cy="954107"/>
          </a:xfrm>
          <a:prstGeom prst="rect">
            <a:avLst/>
          </a:prstGeom>
          <a:noFill/>
          <a:ln w="9525">
            <a:noFill/>
            <a:miter lim="800000"/>
            <a:headEnd/>
            <a:tailEnd/>
          </a:ln>
        </p:spPr>
        <p:txBody>
          <a:bodyPr wrap="square" anchor="ctr">
            <a:spAutoFit/>
          </a:bodyPr>
          <a:lstStyle/>
          <a:p>
            <a:pPr marL="0" lvl="1" algn="r" defTabSz="914400" eaLnBrk="1" hangingPunct="1">
              <a:spcBef>
                <a:spcPts val="600"/>
              </a:spcBef>
              <a:spcAft>
                <a:spcPts val="600"/>
              </a:spcAft>
            </a:pPr>
            <a:r>
              <a:rPr lang="es-ES" altLang="es-ES" sz="2800" b="1" dirty="0" err="1" smtClean="0">
                <a:solidFill>
                  <a:srgbClr val="AF272F"/>
                </a:solidFill>
                <a:latin typeface="Arial" pitchFamily="34" charset="0"/>
                <a:cs typeface="Arial" pitchFamily="34" charset="0"/>
              </a:rPr>
              <a:t>Background</a:t>
            </a:r>
            <a:r>
              <a:rPr lang="es-ES" altLang="es-ES" sz="2800" b="1" dirty="0" smtClean="0">
                <a:solidFill>
                  <a:srgbClr val="AF272F"/>
                </a:solidFill>
                <a:latin typeface="Arial" pitchFamily="34" charset="0"/>
                <a:cs typeface="Arial" pitchFamily="34" charset="0"/>
              </a:rPr>
              <a:t> </a:t>
            </a:r>
            <a:r>
              <a:rPr lang="es-ES" altLang="es-ES" sz="2800" b="1" dirty="0" err="1" smtClean="0">
                <a:solidFill>
                  <a:srgbClr val="AF272F"/>
                </a:solidFill>
                <a:latin typeface="Arial" pitchFamily="34" charset="0"/>
                <a:cs typeface="Arial" pitchFamily="34" charset="0"/>
              </a:rPr>
              <a:t>on</a:t>
            </a:r>
            <a:r>
              <a:rPr lang="es-ES" altLang="es-ES" sz="2800" b="1" dirty="0" smtClean="0">
                <a:solidFill>
                  <a:srgbClr val="AF272F"/>
                </a:solidFill>
                <a:latin typeface="Arial" pitchFamily="34" charset="0"/>
                <a:cs typeface="Arial" pitchFamily="34" charset="0"/>
              </a:rPr>
              <a:t> i</a:t>
            </a:r>
            <a:r>
              <a:rPr lang="en-US" altLang="es-ES" sz="2800" b="1" dirty="0" err="1" smtClean="0">
                <a:solidFill>
                  <a:srgbClr val="AF272F"/>
                </a:solidFill>
                <a:latin typeface="Arial" pitchFamily="34" charset="0"/>
                <a:cs typeface="Arial" pitchFamily="34" charset="0"/>
              </a:rPr>
              <a:t>nteragency</a:t>
            </a:r>
            <a:r>
              <a:rPr lang="en-US" altLang="es-ES" sz="2800" b="1" dirty="0" smtClean="0">
                <a:solidFill>
                  <a:srgbClr val="AF272F"/>
                </a:solidFill>
                <a:latin typeface="Arial" pitchFamily="34" charset="0"/>
                <a:cs typeface="Arial" pitchFamily="34" charset="0"/>
              </a:rPr>
              <a:t> coordination</a:t>
            </a:r>
            <a:endParaRPr lang="en-US" altLang="es-ES" sz="2800" b="1" dirty="0">
              <a:solidFill>
                <a:srgbClr val="AF272F"/>
              </a:solidFill>
              <a:latin typeface="Arial" pitchFamily="34" charset="0"/>
              <a:cs typeface="Arial" pitchFamily="34" charset="0"/>
            </a:endParaRPr>
          </a:p>
        </p:txBody>
      </p:sp>
      <p:pic>
        <p:nvPicPr>
          <p:cNvPr id="8" name="Imagen 7"/>
          <p:cNvPicPr>
            <a:picLocks noChangeAspect="1"/>
          </p:cNvPicPr>
          <p:nvPr/>
        </p:nvPicPr>
        <p:blipFill>
          <a:blip r:embed="rId3" cstate="print"/>
          <a:stretch>
            <a:fillRect/>
          </a:stretch>
        </p:blipFill>
        <p:spPr>
          <a:xfrm>
            <a:off x="1307718" y="1412776"/>
            <a:ext cx="1968138" cy="1640115"/>
          </a:xfrm>
          <a:prstGeom prst="rect">
            <a:avLst/>
          </a:prstGeom>
        </p:spPr>
      </p:pic>
      <p:sp>
        <p:nvSpPr>
          <p:cNvPr id="13" name="Rectángulo 12"/>
          <p:cNvSpPr/>
          <p:nvPr/>
        </p:nvSpPr>
        <p:spPr>
          <a:xfrm>
            <a:off x="755576" y="3404026"/>
            <a:ext cx="3168352" cy="2062103"/>
          </a:xfrm>
          <a:prstGeom prst="rect">
            <a:avLst/>
          </a:prstGeom>
          <a:noFill/>
        </p:spPr>
        <p:txBody>
          <a:bodyPr wrap="square" rtlCol="0" anchor="ctr">
            <a:spAutoFit/>
          </a:bodyPr>
          <a:lstStyle/>
          <a:p>
            <a:r>
              <a:rPr lang="en-US" altLang="es-ES" sz="1600" dirty="0" smtClean="0">
                <a:latin typeface="Century Gothic" panose="020B0502020202020204" pitchFamily="34" charset="0"/>
                <a:cs typeface="Arial" panose="020B0604020202020204" pitchFamily="34" charset="0"/>
              </a:rPr>
              <a:t>The Financial Committee  on Climate Change was created on 2013 to facilitate interagency coordination on climate change. Its main objective is to define policies to  promote scalable and sustainable climate finance. </a:t>
            </a:r>
            <a:endParaRPr lang="es-CO" altLang="es-ES" sz="1600" dirty="0" smtClean="0">
              <a:latin typeface="Century Gothic" panose="020B0502020202020204" pitchFamily="34" charset="0"/>
              <a:cs typeface="Arial" panose="020B0604020202020204" pitchFamily="34" charset="0"/>
            </a:endParaRPr>
          </a:p>
        </p:txBody>
      </p:sp>
      <p:pic>
        <p:nvPicPr>
          <p:cNvPr id="16" name="Imagen 4"/>
          <p:cNvPicPr>
            <a:picLocks noChangeAspect="1"/>
          </p:cNvPicPr>
          <p:nvPr/>
        </p:nvPicPr>
        <p:blipFill rotWithShape="1">
          <a:blip r:embed="rId4" cstate="print"/>
          <a:srcRect l="21450" r="19247"/>
          <a:stretch/>
        </p:blipFill>
        <p:spPr>
          <a:xfrm>
            <a:off x="5722097" y="1484784"/>
            <a:ext cx="2234279" cy="1632582"/>
          </a:xfrm>
          <a:prstGeom prst="rect">
            <a:avLst/>
          </a:prstGeom>
        </p:spPr>
      </p:pic>
      <p:sp>
        <p:nvSpPr>
          <p:cNvPr id="20" name="19 Rectángulo redondeado"/>
          <p:cNvSpPr/>
          <p:nvPr/>
        </p:nvSpPr>
        <p:spPr>
          <a:xfrm>
            <a:off x="5148064" y="3140968"/>
            <a:ext cx="3384376" cy="25202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7" name="Rectángulo 12"/>
          <p:cNvSpPr/>
          <p:nvPr/>
        </p:nvSpPr>
        <p:spPr>
          <a:xfrm>
            <a:off x="5364088" y="3232057"/>
            <a:ext cx="2952328" cy="2308324"/>
          </a:xfrm>
          <a:prstGeom prst="rect">
            <a:avLst/>
          </a:prstGeom>
          <a:noFill/>
        </p:spPr>
        <p:txBody>
          <a:bodyPr wrap="square" rtlCol="0" anchor="ctr">
            <a:spAutoFit/>
          </a:bodyPr>
          <a:lstStyle/>
          <a:p>
            <a:r>
              <a:rPr lang="en-US" altLang="es-ES" sz="1600" dirty="0" smtClean="0">
                <a:latin typeface="Century Gothic" panose="020B0502020202020204" pitchFamily="34" charset="0"/>
                <a:cs typeface="Arial" panose="020B0604020202020204" pitchFamily="34" charset="0"/>
              </a:rPr>
              <a:t>The Green Protocol was signed on 2012 by the Colombian Government and banking institutions to  promote sustainable development, environmental preservation and sustainable use of natural resources.</a:t>
            </a:r>
            <a:endParaRPr lang="es-CO" altLang="es-ES" sz="1600" dirty="0" smtClean="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331311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4860032" y="1628800"/>
            <a:ext cx="3960440" cy="44644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21 Rectángulo redondeado"/>
          <p:cNvSpPr/>
          <p:nvPr/>
        </p:nvSpPr>
        <p:spPr>
          <a:xfrm>
            <a:off x="323528" y="1628800"/>
            <a:ext cx="3960440" cy="44644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2294" name="Rectangle 82"/>
          <p:cNvSpPr>
            <a:spLocks noChangeArrowheads="1"/>
          </p:cNvSpPr>
          <p:nvPr/>
        </p:nvSpPr>
        <p:spPr bwMode="auto">
          <a:xfrm>
            <a:off x="2944167" y="414667"/>
            <a:ext cx="5809308" cy="523220"/>
          </a:xfrm>
          <a:prstGeom prst="rect">
            <a:avLst/>
          </a:prstGeom>
          <a:noFill/>
          <a:ln w="9525">
            <a:noFill/>
            <a:miter lim="800000"/>
            <a:headEnd/>
            <a:tailEnd/>
          </a:ln>
        </p:spPr>
        <p:txBody>
          <a:bodyPr wrap="square" anchor="ctr">
            <a:spAutoFit/>
          </a:bodyPr>
          <a:lstStyle/>
          <a:p>
            <a:pPr marL="0" lvl="1" algn="r" defTabSz="914400" eaLnBrk="1" hangingPunct="1">
              <a:spcBef>
                <a:spcPts val="600"/>
              </a:spcBef>
              <a:spcAft>
                <a:spcPts val="600"/>
              </a:spcAft>
            </a:pPr>
            <a:r>
              <a:rPr lang="es-ES" altLang="es-ES" sz="2800" b="1" dirty="0" err="1" smtClean="0">
                <a:solidFill>
                  <a:srgbClr val="AF272F"/>
                </a:solidFill>
                <a:latin typeface="Arial" pitchFamily="34" charset="0"/>
                <a:cs typeface="Arial" pitchFamily="34" charset="0"/>
              </a:rPr>
              <a:t>Barriers</a:t>
            </a:r>
            <a:r>
              <a:rPr lang="es-ES" altLang="es-ES" sz="2800" b="1" dirty="0" smtClean="0">
                <a:solidFill>
                  <a:srgbClr val="AF272F"/>
                </a:solidFill>
                <a:latin typeface="Arial" pitchFamily="34" charset="0"/>
                <a:cs typeface="Arial" pitchFamily="34" charset="0"/>
              </a:rPr>
              <a:t> </a:t>
            </a:r>
            <a:r>
              <a:rPr lang="es-ES" altLang="es-ES" sz="2800" b="1" dirty="0" err="1" smtClean="0">
                <a:solidFill>
                  <a:srgbClr val="AF272F"/>
                </a:solidFill>
                <a:latin typeface="Arial" pitchFamily="34" charset="0"/>
                <a:cs typeface="Arial" pitchFamily="34" charset="0"/>
              </a:rPr>
              <a:t>for</a:t>
            </a:r>
            <a:r>
              <a:rPr lang="es-ES" altLang="es-ES" sz="2800" b="1" dirty="0" smtClean="0">
                <a:solidFill>
                  <a:srgbClr val="AF272F"/>
                </a:solidFill>
                <a:latin typeface="Arial" pitchFamily="34" charset="0"/>
                <a:cs typeface="Arial" pitchFamily="34" charset="0"/>
              </a:rPr>
              <a:t> </a:t>
            </a:r>
            <a:r>
              <a:rPr lang="es-ES" altLang="es-ES" sz="2800" b="1" dirty="0" err="1" smtClean="0">
                <a:solidFill>
                  <a:srgbClr val="AF272F"/>
                </a:solidFill>
                <a:latin typeface="Arial" pitchFamily="34" charset="0"/>
                <a:cs typeface="Arial" pitchFamily="34" charset="0"/>
              </a:rPr>
              <a:t>climate</a:t>
            </a:r>
            <a:r>
              <a:rPr lang="es-ES" altLang="es-ES" sz="2800" b="1" dirty="0" smtClean="0">
                <a:solidFill>
                  <a:srgbClr val="AF272F"/>
                </a:solidFill>
                <a:latin typeface="Arial" pitchFamily="34" charset="0"/>
                <a:cs typeface="Arial" pitchFamily="34" charset="0"/>
              </a:rPr>
              <a:t> </a:t>
            </a:r>
            <a:r>
              <a:rPr lang="es-ES" altLang="es-ES" sz="2800" b="1" dirty="0" err="1" smtClean="0">
                <a:solidFill>
                  <a:srgbClr val="AF272F"/>
                </a:solidFill>
                <a:latin typeface="Arial" pitchFamily="34" charset="0"/>
                <a:cs typeface="Arial" pitchFamily="34" charset="0"/>
              </a:rPr>
              <a:t>finance</a:t>
            </a:r>
            <a:endParaRPr lang="en-US" altLang="es-ES" sz="2800" b="1" dirty="0">
              <a:solidFill>
                <a:srgbClr val="AF272F"/>
              </a:solidFill>
              <a:latin typeface="Arial" pitchFamily="34" charset="0"/>
              <a:cs typeface="Arial" pitchFamily="34" charset="0"/>
            </a:endParaRPr>
          </a:p>
        </p:txBody>
      </p:sp>
      <p:sp>
        <p:nvSpPr>
          <p:cNvPr id="9" name="Rectángulo 9"/>
          <p:cNvSpPr/>
          <p:nvPr/>
        </p:nvSpPr>
        <p:spPr>
          <a:xfrm>
            <a:off x="393007" y="3157881"/>
            <a:ext cx="3890961" cy="2616101"/>
          </a:xfrm>
          <a:prstGeom prst="rect">
            <a:avLst/>
          </a:prstGeom>
        </p:spPr>
        <p:txBody>
          <a:bodyPr wrap="square">
            <a:spAutoFit/>
          </a:bodyPr>
          <a:lstStyle/>
          <a:p>
            <a:pPr marL="285750" indent="-285750">
              <a:buFont typeface="Wingdings" pitchFamily="2" charset="2"/>
              <a:buChar char="ü"/>
            </a:pPr>
            <a:r>
              <a:rPr lang="en-US" altLang="es-ES" b="1" dirty="0" smtClean="0">
                <a:latin typeface="Century Gothic" panose="020B0502020202020204" pitchFamily="34" charset="0"/>
                <a:cs typeface="Arial" panose="020B0604020202020204" pitchFamily="34" charset="0"/>
              </a:rPr>
              <a:t>Underdevelopment of financial instruments </a:t>
            </a:r>
            <a:r>
              <a:rPr lang="en-US" altLang="es-ES" dirty="0" smtClean="0">
                <a:latin typeface="Century Gothic" panose="020B0502020202020204" pitchFamily="34" charset="0"/>
                <a:cs typeface="Arial" panose="020B0604020202020204" pitchFamily="34" charset="0"/>
              </a:rPr>
              <a:t>to address climate change</a:t>
            </a:r>
            <a:r>
              <a:rPr lang="en-US" altLang="es-ES" b="1" dirty="0" smtClean="0">
                <a:latin typeface="Century Gothic" panose="020B0502020202020204" pitchFamily="34" charset="0"/>
                <a:cs typeface="Arial" panose="020B0604020202020204" pitchFamily="34" charset="0"/>
              </a:rPr>
              <a:t>.</a:t>
            </a:r>
          </a:p>
          <a:p>
            <a:pPr marL="285750" indent="-285750">
              <a:buFont typeface="Wingdings" pitchFamily="2" charset="2"/>
              <a:buChar char="ü"/>
            </a:pPr>
            <a:endParaRPr lang="es-CO" altLang="es-ES" dirty="0" smtClean="0">
              <a:latin typeface="Century Gothic" panose="020B0502020202020204" pitchFamily="34" charset="0"/>
              <a:cs typeface="Arial" panose="020B0604020202020204" pitchFamily="34" charset="0"/>
            </a:endParaRPr>
          </a:p>
          <a:p>
            <a:pPr marL="285750" indent="-285750">
              <a:buFont typeface="Wingdings" pitchFamily="2" charset="2"/>
              <a:buChar char="ü"/>
            </a:pPr>
            <a:r>
              <a:rPr lang="en-US" altLang="es-ES" b="1" dirty="0" smtClean="0">
                <a:latin typeface="Century Gothic" panose="020B0502020202020204" pitchFamily="34" charset="0"/>
                <a:cs typeface="Arial" panose="020B0604020202020204" pitchFamily="34" charset="0"/>
              </a:rPr>
              <a:t>Lack of strategies </a:t>
            </a:r>
            <a:r>
              <a:rPr lang="en-US" altLang="es-ES" dirty="0" smtClean="0">
                <a:latin typeface="Century Gothic" panose="020B0502020202020204" pitchFamily="34" charset="0"/>
                <a:cs typeface="Arial" panose="020B0604020202020204" pitchFamily="34" charset="0"/>
              </a:rPr>
              <a:t>to encourage private sector involvement on climate finance</a:t>
            </a:r>
            <a:r>
              <a:rPr lang="en-US" altLang="es-ES" b="1" dirty="0" smtClean="0">
                <a:latin typeface="Century Gothic" panose="020B0502020202020204" pitchFamily="34" charset="0"/>
                <a:cs typeface="Arial" panose="020B0604020202020204" pitchFamily="34" charset="0"/>
              </a:rPr>
              <a:t>.</a:t>
            </a:r>
            <a:endParaRPr lang="es-CO" altLang="es-ES" dirty="0" smtClean="0">
              <a:latin typeface="Century Gothic" panose="020B0502020202020204" pitchFamily="34" charset="0"/>
              <a:cs typeface="Arial" panose="020B0604020202020204" pitchFamily="34" charset="0"/>
            </a:endParaRPr>
          </a:p>
          <a:p>
            <a:pPr marL="285750" indent="-285750">
              <a:buFont typeface="Wingdings" pitchFamily="2" charset="2"/>
              <a:buChar char="ü"/>
            </a:pPr>
            <a:endParaRPr lang="es-CO" sz="2000" dirty="0"/>
          </a:p>
        </p:txBody>
      </p:sp>
      <p:sp>
        <p:nvSpPr>
          <p:cNvPr id="11" name="Rectángulo 12"/>
          <p:cNvSpPr/>
          <p:nvPr/>
        </p:nvSpPr>
        <p:spPr>
          <a:xfrm>
            <a:off x="467544" y="1844824"/>
            <a:ext cx="3683357" cy="923330"/>
          </a:xfrm>
          <a:prstGeom prst="rect">
            <a:avLst/>
          </a:prstGeom>
        </p:spPr>
        <p:txBody>
          <a:bodyPr wrap="square">
            <a:spAutoFit/>
          </a:bodyPr>
          <a:lstStyle/>
          <a:p>
            <a:pPr algn="ctr"/>
            <a:r>
              <a:rPr lang="en-US" altLang="es-ES" b="1" dirty="0" smtClean="0">
                <a:latin typeface="Century Gothic" panose="020B0502020202020204" pitchFamily="34" charset="0"/>
                <a:cs typeface="Arial" panose="020B0604020202020204" pitchFamily="34" charset="0"/>
              </a:rPr>
              <a:t>Study of barriers for climate finance in Colombia </a:t>
            </a:r>
            <a:br>
              <a:rPr lang="en-US" altLang="es-ES" b="1" dirty="0" smtClean="0">
                <a:latin typeface="Century Gothic" panose="020B0502020202020204" pitchFamily="34" charset="0"/>
                <a:cs typeface="Arial" panose="020B0604020202020204" pitchFamily="34" charset="0"/>
              </a:rPr>
            </a:br>
            <a:r>
              <a:rPr lang="es-CO" altLang="es-ES" b="1" dirty="0" smtClean="0">
                <a:latin typeface="Century Gothic" panose="020B0502020202020204" pitchFamily="34" charset="0"/>
                <a:cs typeface="Arial" panose="020B0604020202020204" pitchFamily="34" charset="0"/>
              </a:rPr>
              <a:t>(2013-2014)</a:t>
            </a:r>
            <a:endParaRPr lang="es-CO" altLang="es-ES" b="1" dirty="0">
              <a:latin typeface="Century Gothic" panose="020B0502020202020204" pitchFamily="34" charset="0"/>
              <a:cs typeface="Arial" panose="020B0604020202020204" pitchFamily="34" charset="0"/>
            </a:endParaRPr>
          </a:p>
        </p:txBody>
      </p:sp>
      <p:sp>
        <p:nvSpPr>
          <p:cNvPr id="12" name="Rectángulo 13"/>
          <p:cNvSpPr/>
          <p:nvPr/>
        </p:nvSpPr>
        <p:spPr>
          <a:xfrm>
            <a:off x="4860031" y="3155733"/>
            <a:ext cx="3946979" cy="2585323"/>
          </a:xfrm>
          <a:prstGeom prst="rect">
            <a:avLst/>
          </a:prstGeom>
        </p:spPr>
        <p:txBody>
          <a:bodyPr wrap="square">
            <a:spAutoFit/>
          </a:bodyPr>
          <a:lstStyle/>
          <a:p>
            <a:pPr marL="285750" indent="-285750">
              <a:buFont typeface="Wingdings" pitchFamily="2" charset="2"/>
              <a:buChar char="ü"/>
            </a:pPr>
            <a:r>
              <a:rPr lang="en-US" altLang="es-ES" b="1" dirty="0" smtClean="0">
                <a:latin typeface="Century Gothic" panose="020B0502020202020204" pitchFamily="34" charset="0"/>
                <a:cs typeface="Arial" panose="020B0604020202020204" pitchFamily="34" charset="0"/>
              </a:rPr>
              <a:t>Lack of demand </a:t>
            </a:r>
            <a:r>
              <a:rPr lang="en-US" altLang="es-ES" dirty="0" smtClean="0">
                <a:latin typeface="Century Gothic" panose="020B0502020202020204" pitchFamily="34" charset="0"/>
                <a:cs typeface="Arial" panose="020B0604020202020204" pitchFamily="34" charset="0"/>
              </a:rPr>
              <a:t>for green credit lines</a:t>
            </a:r>
            <a:r>
              <a:rPr lang="en-US" altLang="es-ES" b="1" dirty="0" smtClean="0">
                <a:latin typeface="Century Gothic" panose="020B0502020202020204" pitchFamily="34" charset="0"/>
                <a:cs typeface="Arial" panose="020B0604020202020204" pitchFamily="34" charset="0"/>
              </a:rPr>
              <a:t>. </a:t>
            </a:r>
          </a:p>
          <a:p>
            <a:pPr marL="285750" indent="-285750">
              <a:buFont typeface="Wingdings" pitchFamily="2" charset="2"/>
              <a:buChar char="ü"/>
            </a:pPr>
            <a:endParaRPr lang="en-US" altLang="es-ES" b="1" dirty="0" smtClean="0">
              <a:latin typeface="Century Gothic" panose="020B0502020202020204" pitchFamily="34" charset="0"/>
              <a:cs typeface="Arial" panose="020B0604020202020204" pitchFamily="34" charset="0"/>
            </a:endParaRPr>
          </a:p>
          <a:p>
            <a:pPr marL="285750" indent="-285750">
              <a:buFont typeface="Wingdings" pitchFamily="2" charset="2"/>
              <a:buChar char="ü"/>
            </a:pPr>
            <a:r>
              <a:rPr lang="en-US" altLang="es-ES" b="1" dirty="0" smtClean="0">
                <a:latin typeface="Century Gothic" panose="020B0502020202020204" pitchFamily="34" charset="0"/>
                <a:cs typeface="Arial" panose="020B0604020202020204" pitchFamily="34" charset="0"/>
              </a:rPr>
              <a:t>Lack of training </a:t>
            </a:r>
            <a:r>
              <a:rPr lang="en-US" altLang="es-ES" dirty="0" smtClean="0">
                <a:latin typeface="Century Gothic" panose="020B0502020202020204" pitchFamily="34" charset="0"/>
                <a:cs typeface="Arial" panose="020B0604020202020204" pitchFamily="34" charset="0"/>
              </a:rPr>
              <a:t>for banking commercial agents.</a:t>
            </a:r>
            <a:endParaRPr lang="es-CO" altLang="es-ES" dirty="0" smtClean="0">
              <a:latin typeface="Century Gothic" panose="020B0502020202020204" pitchFamily="34" charset="0"/>
              <a:cs typeface="Arial" panose="020B0604020202020204" pitchFamily="34" charset="0"/>
            </a:endParaRPr>
          </a:p>
          <a:p>
            <a:pPr marL="285750" indent="-285750">
              <a:buFont typeface="Wingdings" pitchFamily="2" charset="2"/>
              <a:buChar char="ü"/>
            </a:pPr>
            <a:endParaRPr lang="es-CO" altLang="es-ES" dirty="0">
              <a:latin typeface="Century Gothic" panose="020B0502020202020204" pitchFamily="34" charset="0"/>
              <a:cs typeface="Arial" panose="020B0604020202020204" pitchFamily="34" charset="0"/>
            </a:endParaRPr>
          </a:p>
          <a:p>
            <a:pPr marL="285750" indent="-285750">
              <a:buFont typeface="Wingdings" pitchFamily="2" charset="2"/>
              <a:buChar char="ü"/>
            </a:pPr>
            <a:r>
              <a:rPr lang="en-US" altLang="es-ES" b="1" dirty="0" smtClean="0">
                <a:latin typeface="Century Gothic" panose="020B0502020202020204" pitchFamily="34" charset="0"/>
                <a:cs typeface="Arial" panose="020B0604020202020204" pitchFamily="34" charset="0"/>
              </a:rPr>
              <a:t>Greater coordination </a:t>
            </a:r>
            <a:r>
              <a:rPr lang="en-US" altLang="es-ES" dirty="0" smtClean="0">
                <a:latin typeface="Century Gothic" panose="020B0502020202020204" pitchFamily="34" charset="0"/>
                <a:cs typeface="Arial" panose="020B0604020202020204" pitchFamily="34" charset="0"/>
              </a:rPr>
              <a:t>among all actors to promote climate finance</a:t>
            </a:r>
            <a:r>
              <a:rPr lang="en-US" altLang="es-ES" b="1" dirty="0" smtClean="0">
                <a:latin typeface="Century Gothic" panose="020B0502020202020204" pitchFamily="34" charset="0"/>
                <a:cs typeface="Arial" panose="020B0604020202020204" pitchFamily="34" charset="0"/>
              </a:rPr>
              <a:t> is required.</a:t>
            </a:r>
            <a:endParaRPr lang="es-CO" sz="2000" dirty="0"/>
          </a:p>
        </p:txBody>
      </p:sp>
      <p:sp>
        <p:nvSpPr>
          <p:cNvPr id="14" name="Rectángulo 14"/>
          <p:cNvSpPr/>
          <p:nvPr/>
        </p:nvSpPr>
        <p:spPr>
          <a:xfrm>
            <a:off x="5004048" y="1844824"/>
            <a:ext cx="3683357" cy="923330"/>
          </a:xfrm>
          <a:prstGeom prst="rect">
            <a:avLst/>
          </a:prstGeom>
        </p:spPr>
        <p:txBody>
          <a:bodyPr wrap="square">
            <a:spAutoFit/>
          </a:bodyPr>
          <a:lstStyle/>
          <a:p>
            <a:pPr algn="ctr"/>
            <a:r>
              <a:rPr lang="en-US" altLang="es-ES" b="1" dirty="0" smtClean="0">
                <a:latin typeface="Century Gothic" panose="020B0502020202020204" pitchFamily="34" charset="0"/>
                <a:cs typeface="Arial" panose="020B0604020202020204" pitchFamily="34" charset="0"/>
              </a:rPr>
              <a:t>Technical study on barriers for the private sector</a:t>
            </a:r>
            <a:br>
              <a:rPr lang="en-US" altLang="es-ES" b="1" dirty="0" smtClean="0">
                <a:latin typeface="Century Gothic" panose="020B0502020202020204" pitchFamily="34" charset="0"/>
                <a:cs typeface="Arial" panose="020B0604020202020204" pitchFamily="34" charset="0"/>
              </a:rPr>
            </a:br>
            <a:r>
              <a:rPr lang="es-CO" altLang="es-ES" b="1" dirty="0" smtClean="0">
                <a:latin typeface="Century Gothic" panose="020B0502020202020204" pitchFamily="34" charset="0"/>
                <a:cs typeface="Arial" panose="020B0604020202020204" pitchFamily="34" charset="0"/>
              </a:rPr>
              <a:t>(2014-2015)</a:t>
            </a:r>
            <a:endParaRPr lang="es-CO" altLang="es-ES"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331311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2267744" y="4797152"/>
            <a:ext cx="3960440" cy="369332"/>
          </a:xfrm>
          <a:prstGeom prst="rect">
            <a:avLst/>
          </a:prstGeom>
          <a:noFill/>
        </p:spPr>
        <p:txBody>
          <a:bodyPr wrap="square" rtlCol="0">
            <a:spAutoFit/>
          </a:bodyPr>
          <a:lstStyle/>
          <a:p>
            <a:endParaRPr lang="es-ES" dirty="0"/>
          </a:p>
        </p:txBody>
      </p:sp>
      <p:grpSp>
        <p:nvGrpSpPr>
          <p:cNvPr id="48" name="47 Grupo"/>
          <p:cNvGrpSpPr/>
          <p:nvPr/>
        </p:nvGrpSpPr>
        <p:grpSpPr>
          <a:xfrm>
            <a:off x="611560" y="1268759"/>
            <a:ext cx="7920880" cy="1584177"/>
            <a:chOff x="395536" y="1124742"/>
            <a:chExt cx="8424936" cy="1512170"/>
          </a:xfrm>
        </p:grpSpPr>
        <p:sp>
          <p:nvSpPr>
            <p:cNvPr id="47" name="46 Rectángulo redondeado"/>
            <p:cNvSpPr/>
            <p:nvPr/>
          </p:nvSpPr>
          <p:spPr>
            <a:xfrm>
              <a:off x="395536" y="1124744"/>
              <a:ext cx="8424936" cy="151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21 CuadroTexto"/>
            <p:cNvSpPr txBox="1"/>
            <p:nvPr/>
          </p:nvSpPr>
          <p:spPr>
            <a:xfrm>
              <a:off x="611559" y="1124742"/>
              <a:ext cx="8064896" cy="141017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altLang="es-ES" b="1" dirty="0" smtClean="0">
                  <a:solidFill>
                    <a:schemeClr val="tx1"/>
                  </a:solidFill>
                  <a:latin typeface="Century Gothic" panose="020B0502020202020204" pitchFamily="34" charset="0"/>
                  <a:cs typeface="Arial" panose="020B0604020202020204" pitchFamily="34" charset="0"/>
                </a:rPr>
                <a:t>OBJECTIVE</a:t>
              </a:r>
            </a:p>
            <a:p>
              <a:pPr algn="ctr"/>
              <a:r>
                <a:rPr lang="en-US" altLang="es-ES" dirty="0" smtClean="0">
                  <a:solidFill>
                    <a:schemeClr val="tx1"/>
                  </a:solidFill>
                  <a:latin typeface="Century Gothic" panose="020B0502020202020204" pitchFamily="34" charset="0"/>
                  <a:cs typeface="Arial" panose="020B0604020202020204" pitchFamily="34" charset="0"/>
                </a:rPr>
                <a:t>Generate innovative financial mechanisms in the larger GHG emitter sectors of the country, aligned with the Colombian challenges on green growth and as a result of a joint effort between the private and public sectors.</a:t>
              </a:r>
              <a:endParaRPr lang="es-ES" altLang="es-ES" dirty="0" smtClean="0">
                <a:solidFill>
                  <a:schemeClr val="tx1"/>
                </a:solidFill>
                <a:latin typeface="Century Gothic" panose="020B0502020202020204" pitchFamily="34" charset="0"/>
                <a:cs typeface="Arial" panose="020B0604020202020204" pitchFamily="34" charset="0"/>
              </a:endParaRPr>
            </a:p>
          </p:txBody>
        </p:sp>
      </p:grpSp>
      <p:sp>
        <p:nvSpPr>
          <p:cNvPr id="7" name="16 CuadroTexto"/>
          <p:cNvSpPr txBox="1">
            <a:spLocks noChangeArrowheads="1"/>
          </p:cNvSpPr>
          <p:nvPr/>
        </p:nvSpPr>
        <p:spPr bwMode="auto">
          <a:xfrm>
            <a:off x="251520" y="4941168"/>
            <a:ext cx="1941165" cy="692497"/>
          </a:xfrm>
          <a:prstGeom prst="rect">
            <a:avLst/>
          </a:prstGeom>
          <a:noFill/>
          <a:ln w="9525">
            <a:noFill/>
            <a:miter lim="800000"/>
            <a:headEnd/>
            <a:tailEnd/>
          </a:ln>
        </p:spPr>
        <p:txBody>
          <a:bodyPr wrap="square">
            <a:spAutoFit/>
          </a:bodyPr>
          <a:lstStyle/>
          <a:p>
            <a:pPr lvl="0" algn="just">
              <a:buFont typeface="Wingdings" pitchFamily="2" charset="2"/>
              <a:buChar char="ü"/>
            </a:pPr>
            <a:r>
              <a:rPr lang="en-US" sz="1300" dirty="0" smtClean="0"/>
              <a:t>Sector overview </a:t>
            </a:r>
          </a:p>
          <a:p>
            <a:pPr lvl="0" algn="just">
              <a:buFont typeface="Wingdings" pitchFamily="2" charset="2"/>
              <a:buChar char="ü"/>
            </a:pPr>
            <a:r>
              <a:rPr lang="en-US" sz="1300" dirty="0" smtClean="0"/>
              <a:t>Industry trends</a:t>
            </a:r>
          </a:p>
          <a:p>
            <a:pPr lvl="0" algn="just">
              <a:buFont typeface="Wingdings" pitchFamily="2" charset="2"/>
              <a:buChar char="ü"/>
            </a:pPr>
            <a:r>
              <a:rPr lang="en-US" sz="1300" dirty="0" smtClean="0"/>
              <a:t>Review trend incentives</a:t>
            </a:r>
            <a:endParaRPr lang="es-CO" sz="1300" dirty="0"/>
          </a:p>
        </p:txBody>
      </p:sp>
      <p:sp>
        <p:nvSpPr>
          <p:cNvPr id="8" name="7 Rectángulo"/>
          <p:cNvSpPr/>
          <p:nvPr/>
        </p:nvSpPr>
        <p:spPr>
          <a:xfrm>
            <a:off x="201613" y="6042199"/>
            <a:ext cx="2282155" cy="2671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lnSpc>
                <a:spcPct val="100000"/>
              </a:lnSpc>
              <a:spcBef>
                <a:spcPts val="0"/>
              </a:spcBef>
              <a:spcAft>
                <a:spcPts val="0"/>
              </a:spcAft>
              <a:buClrTx/>
              <a:buSzTx/>
              <a:buFontTx/>
              <a:buNone/>
              <a:defRPr/>
            </a:pPr>
            <a:r>
              <a:rPr lang="es-CO" sz="1400" dirty="0" smtClean="0"/>
              <a:t>2015</a:t>
            </a:r>
            <a:endParaRPr lang="es-ES" sz="1400" dirty="0"/>
          </a:p>
        </p:txBody>
      </p:sp>
      <p:sp>
        <p:nvSpPr>
          <p:cNvPr id="9" name="8 Rectángulo"/>
          <p:cNvSpPr/>
          <p:nvPr/>
        </p:nvSpPr>
        <p:spPr>
          <a:xfrm>
            <a:off x="3635896" y="5013176"/>
            <a:ext cx="2736304" cy="28803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lnSpc>
                <a:spcPct val="100000"/>
              </a:lnSpc>
              <a:spcBef>
                <a:spcPts val="0"/>
              </a:spcBef>
              <a:spcAft>
                <a:spcPts val="0"/>
              </a:spcAft>
              <a:buClrTx/>
              <a:buSzTx/>
              <a:buFontTx/>
              <a:buNone/>
              <a:defRPr/>
            </a:pPr>
            <a:r>
              <a:rPr lang="es-CO" sz="1400" dirty="0" smtClean="0">
                <a:solidFill>
                  <a:schemeClr val="tx1"/>
                </a:solidFill>
              </a:rPr>
              <a:t>2017</a:t>
            </a:r>
            <a:endParaRPr lang="es-ES" sz="1400" dirty="0">
              <a:solidFill>
                <a:schemeClr val="tx1"/>
              </a:solidFill>
            </a:endParaRPr>
          </a:p>
        </p:txBody>
      </p:sp>
      <p:sp>
        <p:nvSpPr>
          <p:cNvPr id="10" name="9 Rectángulo"/>
          <p:cNvSpPr/>
          <p:nvPr/>
        </p:nvSpPr>
        <p:spPr>
          <a:xfrm>
            <a:off x="6084168" y="4509120"/>
            <a:ext cx="2880320" cy="288032"/>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lnSpc>
                <a:spcPct val="100000"/>
              </a:lnSpc>
              <a:spcBef>
                <a:spcPts val="0"/>
              </a:spcBef>
              <a:spcAft>
                <a:spcPts val="0"/>
              </a:spcAft>
              <a:buClrTx/>
              <a:buSzTx/>
              <a:buFontTx/>
              <a:buNone/>
              <a:defRPr/>
            </a:pPr>
            <a:r>
              <a:rPr lang="es-CO" sz="1400" dirty="0" smtClean="0"/>
              <a:t>2018</a:t>
            </a:r>
            <a:endParaRPr lang="es-ES" sz="1400" dirty="0"/>
          </a:p>
        </p:txBody>
      </p:sp>
      <p:sp>
        <p:nvSpPr>
          <p:cNvPr id="11" name="10 Rectángulo"/>
          <p:cNvSpPr/>
          <p:nvPr/>
        </p:nvSpPr>
        <p:spPr>
          <a:xfrm>
            <a:off x="1979712" y="5610845"/>
            <a:ext cx="2664296" cy="266427"/>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lnSpc>
                <a:spcPct val="100000"/>
              </a:lnSpc>
              <a:spcBef>
                <a:spcPts val="0"/>
              </a:spcBef>
              <a:spcAft>
                <a:spcPts val="0"/>
              </a:spcAft>
              <a:buClrTx/>
              <a:buSzTx/>
              <a:buFontTx/>
              <a:buNone/>
              <a:defRPr/>
            </a:pPr>
            <a:r>
              <a:rPr lang="es-CO" sz="1400" dirty="0" smtClean="0">
                <a:solidFill>
                  <a:schemeClr val="tx1"/>
                </a:solidFill>
              </a:rPr>
              <a:t>2016</a:t>
            </a:r>
            <a:endParaRPr lang="es-ES" sz="1400" dirty="0">
              <a:solidFill>
                <a:schemeClr val="tx1"/>
              </a:solidFill>
            </a:endParaRPr>
          </a:p>
        </p:txBody>
      </p:sp>
      <p:sp>
        <p:nvSpPr>
          <p:cNvPr id="12" name="3 CuadroTexto"/>
          <p:cNvSpPr txBox="1">
            <a:spLocks noChangeArrowheads="1"/>
          </p:cNvSpPr>
          <p:nvPr/>
        </p:nvSpPr>
        <p:spPr bwMode="auto">
          <a:xfrm>
            <a:off x="805855" y="4653136"/>
            <a:ext cx="885825" cy="30777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s-ES_tradnl" sz="1400" b="1" dirty="0" smtClean="0"/>
              <a:t>PHA</a:t>
            </a:r>
            <a:r>
              <a:rPr lang="es-ES_tradnl" sz="1400" b="1" dirty="0" smtClean="0">
                <a:solidFill>
                  <a:schemeClr val="tx1"/>
                </a:solidFill>
              </a:rPr>
              <a:t>SE 1</a:t>
            </a:r>
            <a:endParaRPr lang="es-AR" sz="1400" b="1" dirty="0">
              <a:solidFill>
                <a:schemeClr val="tx1"/>
              </a:solidFill>
            </a:endParaRPr>
          </a:p>
        </p:txBody>
      </p:sp>
      <p:grpSp>
        <p:nvGrpSpPr>
          <p:cNvPr id="13" name="41 Grupo"/>
          <p:cNvGrpSpPr/>
          <p:nvPr/>
        </p:nvGrpSpPr>
        <p:grpSpPr>
          <a:xfrm>
            <a:off x="251520" y="4797152"/>
            <a:ext cx="2088232" cy="290513"/>
            <a:chOff x="251520" y="4206230"/>
            <a:chExt cx="1834307" cy="290513"/>
          </a:xfrm>
        </p:grpSpPr>
        <p:sp>
          <p:nvSpPr>
            <p:cNvPr id="15" name="Line 35"/>
            <p:cNvSpPr>
              <a:spLocks noChangeShapeType="1"/>
            </p:cNvSpPr>
            <p:nvPr/>
          </p:nvSpPr>
          <p:spPr bwMode="auto">
            <a:xfrm flipV="1">
              <a:off x="285627" y="4318819"/>
              <a:ext cx="1800200" cy="10220"/>
            </a:xfrm>
            <a:prstGeom prst="line">
              <a:avLst/>
            </a:prstGeom>
            <a:noFill/>
            <a:ln w="9525">
              <a:solidFill>
                <a:srgbClr val="000000"/>
              </a:solidFill>
              <a:prstDash val="dash"/>
              <a:round/>
              <a:headEnd/>
              <a:tailEnd/>
            </a:ln>
          </p:spPr>
          <p:txBody>
            <a:bodyPr/>
            <a:lstStyle/>
            <a:p>
              <a:endParaRPr lang="es-CO"/>
            </a:p>
          </p:txBody>
        </p:sp>
        <p:sp>
          <p:nvSpPr>
            <p:cNvPr id="16" name="Line 38"/>
            <p:cNvSpPr>
              <a:spLocks noChangeShapeType="1"/>
            </p:cNvSpPr>
            <p:nvPr/>
          </p:nvSpPr>
          <p:spPr bwMode="auto">
            <a:xfrm>
              <a:off x="251520" y="4206230"/>
              <a:ext cx="0" cy="288925"/>
            </a:xfrm>
            <a:prstGeom prst="line">
              <a:avLst/>
            </a:prstGeom>
            <a:noFill/>
            <a:ln w="9525">
              <a:solidFill>
                <a:srgbClr val="333333"/>
              </a:solidFill>
              <a:round/>
              <a:headEnd/>
              <a:tailEnd/>
            </a:ln>
          </p:spPr>
          <p:txBody>
            <a:bodyPr/>
            <a:lstStyle/>
            <a:p>
              <a:endParaRPr lang="es-CO"/>
            </a:p>
          </p:txBody>
        </p:sp>
        <p:sp>
          <p:nvSpPr>
            <p:cNvPr id="18" name="Line 39"/>
            <p:cNvSpPr>
              <a:spLocks noChangeShapeType="1"/>
            </p:cNvSpPr>
            <p:nvPr/>
          </p:nvSpPr>
          <p:spPr bwMode="auto">
            <a:xfrm>
              <a:off x="2051919" y="4207818"/>
              <a:ext cx="0" cy="288925"/>
            </a:xfrm>
            <a:prstGeom prst="line">
              <a:avLst/>
            </a:prstGeom>
            <a:noFill/>
            <a:ln w="9525">
              <a:solidFill>
                <a:srgbClr val="333333"/>
              </a:solidFill>
              <a:round/>
              <a:headEnd/>
              <a:tailEnd/>
            </a:ln>
          </p:spPr>
          <p:txBody>
            <a:bodyPr/>
            <a:lstStyle/>
            <a:p>
              <a:endParaRPr lang="es-CO"/>
            </a:p>
          </p:txBody>
        </p:sp>
      </p:grpSp>
      <p:grpSp>
        <p:nvGrpSpPr>
          <p:cNvPr id="21" name="42 Grupo"/>
          <p:cNvGrpSpPr/>
          <p:nvPr/>
        </p:nvGrpSpPr>
        <p:grpSpPr>
          <a:xfrm>
            <a:off x="2339752" y="4437112"/>
            <a:ext cx="1728192" cy="290513"/>
            <a:chOff x="251520" y="4206230"/>
            <a:chExt cx="1834307" cy="290513"/>
          </a:xfrm>
        </p:grpSpPr>
        <p:sp>
          <p:nvSpPr>
            <p:cNvPr id="23" name="Line 35"/>
            <p:cNvSpPr>
              <a:spLocks noChangeShapeType="1"/>
            </p:cNvSpPr>
            <p:nvPr/>
          </p:nvSpPr>
          <p:spPr bwMode="auto">
            <a:xfrm flipV="1">
              <a:off x="285627" y="4318819"/>
              <a:ext cx="1800200" cy="10220"/>
            </a:xfrm>
            <a:prstGeom prst="line">
              <a:avLst/>
            </a:prstGeom>
            <a:noFill/>
            <a:ln w="9525">
              <a:solidFill>
                <a:srgbClr val="000000"/>
              </a:solidFill>
              <a:prstDash val="dash"/>
              <a:round/>
              <a:headEnd/>
              <a:tailEnd/>
            </a:ln>
          </p:spPr>
          <p:txBody>
            <a:bodyPr/>
            <a:lstStyle/>
            <a:p>
              <a:endParaRPr lang="es-CO"/>
            </a:p>
          </p:txBody>
        </p:sp>
        <p:sp>
          <p:nvSpPr>
            <p:cNvPr id="24" name="Line 38"/>
            <p:cNvSpPr>
              <a:spLocks noChangeShapeType="1"/>
            </p:cNvSpPr>
            <p:nvPr/>
          </p:nvSpPr>
          <p:spPr bwMode="auto">
            <a:xfrm>
              <a:off x="251520" y="4206230"/>
              <a:ext cx="0" cy="288925"/>
            </a:xfrm>
            <a:prstGeom prst="line">
              <a:avLst/>
            </a:prstGeom>
            <a:noFill/>
            <a:ln w="9525">
              <a:solidFill>
                <a:srgbClr val="333333"/>
              </a:solidFill>
              <a:round/>
              <a:headEnd/>
              <a:tailEnd/>
            </a:ln>
          </p:spPr>
          <p:txBody>
            <a:bodyPr/>
            <a:lstStyle/>
            <a:p>
              <a:endParaRPr lang="es-CO"/>
            </a:p>
          </p:txBody>
        </p:sp>
        <p:sp>
          <p:nvSpPr>
            <p:cNvPr id="25" name="Line 39"/>
            <p:cNvSpPr>
              <a:spLocks noChangeShapeType="1"/>
            </p:cNvSpPr>
            <p:nvPr/>
          </p:nvSpPr>
          <p:spPr bwMode="auto">
            <a:xfrm>
              <a:off x="2051919" y="4207818"/>
              <a:ext cx="0" cy="288925"/>
            </a:xfrm>
            <a:prstGeom prst="line">
              <a:avLst/>
            </a:prstGeom>
            <a:noFill/>
            <a:ln w="9525">
              <a:solidFill>
                <a:srgbClr val="333333"/>
              </a:solidFill>
              <a:round/>
              <a:headEnd/>
              <a:tailEnd/>
            </a:ln>
          </p:spPr>
          <p:txBody>
            <a:bodyPr/>
            <a:lstStyle/>
            <a:p>
              <a:endParaRPr lang="es-CO"/>
            </a:p>
          </p:txBody>
        </p:sp>
      </p:grpSp>
      <p:sp>
        <p:nvSpPr>
          <p:cNvPr id="26" name="3 CuadroTexto"/>
          <p:cNvSpPr txBox="1">
            <a:spLocks noChangeArrowheads="1"/>
          </p:cNvSpPr>
          <p:nvPr/>
        </p:nvSpPr>
        <p:spPr bwMode="auto">
          <a:xfrm>
            <a:off x="2606055" y="4304129"/>
            <a:ext cx="885825" cy="30777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s-ES_tradnl" sz="1400" b="1" dirty="0" smtClean="0">
                <a:solidFill>
                  <a:schemeClr val="tx1"/>
                </a:solidFill>
              </a:rPr>
              <a:t>PHASE 2</a:t>
            </a:r>
            <a:endParaRPr lang="es-AR" sz="1400" b="1" dirty="0">
              <a:solidFill>
                <a:schemeClr val="tx1"/>
              </a:solidFill>
            </a:endParaRPr>
          </a:p>
        </p:txBody>
      </p:sp>
      <p:sp>
        <p:nvSpPr>
          <p:cNvPr id="27" name="16 CuadroTexto"/>
          <p:cNvSpPr txBox="1">
            <a:spLocks noChangeArrowheads="1"/>
          </p:cNvSpPr>
          <p:nvPr/>
        </p:nvSpPr>
        <p:spPr bwMode="auto">
          <a:xfrm>
            <a:off x="2339752" y="4581128"/>
            <a:ext cx="1800200" cy="892552"/>
          </a:xfrm>
          <a:prstGeom prst="rect">
            <a:avLst/>
          </a:prstGeom>
          <a:noFill/>
          <a:ln w="9525">
            <a:noFill/>
            <a:miter lim="800000"/>
            <a:headEnd/>
            <a:tailEnd/>
          </a:ln>
        </p:spPr>
        <p:txBody>
          <a:bodyPr wrap="square">
            <a:spAutoFit/>
          </a:bodyPr>
          <a:lstStyle/>
          <a:p>
            <a:pPr>
              <a:buFont typeface="Wingdings" pitchFamily="2" charset="2"/>
              <a:buChar char="ü"/>
            </a:pPr>
            <a:r>
              <a:rPr lang="en-US" sz="1300" dirty="0" smtClean="0"/>
              <a:t>Business opportunities</a:t>
            </a:r>
          </a:p>
          <a:p>
            <a:pPr>
              <a:buFont typeface="Wingdings" pitchFamily="2" charset="2"/>
              <a:buChar char="ü"/>
            </a:pPr>
            <a:r>
              <a:rPr lang="en-US" sz="1300" dirty="0" smtClean="0"/>
              <a:t>Measures to </a:t>
            </a:r>
            <a:br>
              <a:rPr lang="en-US" sz="1300" dirty="0" smtClean="0"/>
            </a:br>
            <a:r>
              <a:rPr lang="en-US" sz="1300" dirty="0" smtClean="0"/>
              <a:t>be taken</a:t>
            </a:r>
            <a:endParaRPr lang="es-CO" sz="1300" dirty="0" smtClean="0"/>
          </a:p>
        </p:txBody>
      </p:sp>
      <p:sp>
        <p:nvSpPr>
          <p:cNvPr id="28" name="27 Rectángulo"/>
          <p:cNvSpPr/>
          <p:nvPr/>
        </p:nvSpPr>
        <p:spPr>
          <a:xfrm>
            <a:off x="4139952" y="4149080"/>
            <a:ext cx="1512168" cy="692497"/>
          </a:xfrm>
          <a:prstGeom prst="rect">
            <a:avLst/>
          </a:prstGeom>
        </p:spPr>
        <p:txBody>
          <a:bodyPr wrap="square">
            <a:spAutoFit/>
          </a:bodyPr>
          <a:lstStyle/>
          <a:p>
            <a:pPr lvl="0">
              <a:buFont typeface="Wingdings" pitchFamily="2" charset="2"/>
              <a:buChar char="ü"/>
            </a:pPr>
            <a:r>
              <a:rPr lang="en-US" sz="1300" dirty="0" smtClean="0"/>
              <a:t>Designing pilots of financial innovation</a:t>
            </a:r>
          </a:p>
        </p:txBody>
      </p:sp>
      <p:grpSp>
        <p:nvGrpSpPr>
          <p:cNvPr id="29" name="52 Grupo"/>
          <p:cNvGrpSpPr/>
          <p:nvPr/>
        </p:nvGrpSpPr>
        <p:grpSpPr>
          <a:xfrm>
            <a:off x="4067944" y="4005064"/>
            <a:ext cx="1512168" cy="290513"/>
            <a:chOff x="251520" y="4206230"/>
            <a:chExt cx="1834307" cy="290513"/>
          </a:xfrm>
        </p:grpSpPr>
        <p:sp>
          <p:nvSpPr>
            <p:cNvPr id="30" name="Line 35"/>
            <p:cNvSpPr>
              <a:spLocks noChangeShapeType="1"/>
            </p:cNvSpPr>
            <p:nvPr/>
          </p:nvSpPr>
          <p:spPr bwMode="auto">
            <a:xfrm flipV="1">
              <a:off x="285627" y="4318819"/>
              <a:ext cx="1800200" cy="10220"/>
            </a:xfrm>
            <a:prstGeom prst="line">
              <a:avLst/>
            </a:prstGeom>
            <a:noFill/>
            <a:ln w="9525">
              <a:solidFill>
                <a:srgbClr val="000000"/>
              </a:solidFill>
              <a:prstDash val="dash"/>
              <a:round/>
              <a:headEnd/>
              <a:tailEnd/>
            </a:ln>
          </p:spPr>
          <p:txBody>
            <a:bodyPr/>
            <a:lstStyle/>
            <a:p>
              <a:endParaRPr lang="es-CO"/>
            </a:p>
          </p:txBody>
        </p:sp>
        <p:sp>
          <p:nvSpPr>
            <p:cNvPr id="31" name="Line 38"/>
            <p:cNvSpPr>
              <a:spLocks noChangeShapeType="1"/>
            </p:cNvSpPr>
            <p:nvPr/>
          </p:nvSpPr>
          <p:spPr bwMode="auto">
            <a:xfrm>
              <a:off x="251520" y="4206230"/>
              <a:ext cx="0" cy="288925"/>
            </a:xfrm>
            <a:prstGeom prst="line">
              <a:avLst/>
            </a:prstGeom>
            <a:noFill/>
            <a:ln w="9525">
              <a:solidFill>
                <a:srgbClr val="333333"/>
              </a:solidFill>
              <a:round/>
              <a:headEnd/>
              <a:tailEnd/>
            </a:ln>
          </p:spPr>
          <p:txBody>
            <a:bodyPr/>
            <a:lstStyle/>
            <a:p>
              <a:endParaRPr lang="es-CO"/>
            </a:p>
          </p:txBody>
        </p:sp>
        <p:sp>
          <p:nvSpPr>
            <p:cNvPr id="32" name="Line 39"/>
            <p:cNvSpPr>
              <a:spLocks noChangeShapeType="1"/>
            </p:cNvSpPr>
            <p:nvPr/>
          </p:nvSpPr>
          <p:spPr bwMode="auto">
            <a:xfrm>
              <a:off x="2051919" y="4207818"/>
              <a:ext cx="0" cy="288925"/>
            </a:xfrm>
            <a:prstGeom prst="line">
              <a:avLst/>
            </a:prstGeom>
            <a:noFill/>
            <a:ln w="9525">
              <a:solidFill>
                <a:srgbClr val="333333"/>
              </a:solidFill>
              <a:round/>
              <a:headEnd/>
              <a:tailEnd/>
            </a:ln>
          </p:spPr>
          <p:txBody>
            <a:bodyPr/>
            <a:lstStyle/>
            <a:p>
              <a:endParaRPr lang="es-CO"/>
            </a:p>
          </p:txBody>
        </p:sp>
      </p:grpSp>
      <p:sp>
        <p:nvSpPr>
          <p:cNvPr id="33" name="3 CuadroTexto"/>
          <p:cNvSpPr txBox="1">
            <a:spLocks noChangeArrowheads="1"/>
          </p:cNvSpPr>
          <p:nvPr/>
        </p:nvSpPr>
        <p:spPr bwMode="auto">
          <a:xfrm>
            <a:off x="4355976" y="3861048"/>
            <a:ext cx="885825" cy="30777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s-ES_tradnl" sz="1400" b="1" dirty="0" smtClean="0">
                <a:solidFill>
                  <a:schemeClr val="tx1"/>
                </a:solidFill>
              </a:rPr>
              <a:t>PHASE 3</a:t>
            </a:r>
            <a:endParaRPr lang="es-AR" sz="1400" b="1" dirty="0">
              <a:solidFill>
                <a:schemeClr val="tx1"/>
              </a:solidFill>
            </a:endParaRPr>
          </a:p>
        </p:txBody>
      </p:sp>
      <p:sp>
        <p:nvSpPr>
          <p:cNvPr id="34" name="33 Rectángulo"/>
          <p:cNvSpPr/>
          <p:nvPr/>
        </p:nvSpPr>
        <p:spPr>
          <a:xfrm>
            <a:off x="5724128" y="3861048"/>
            <a:ext cx="1656184" cy="492443"/>
          </a:xfrm>
          <a:prstGeom prst="rect">
            <a:avLst/>
          </a:prstGeom>
        </p:spPr>
        <p:txBody>
          <a:bodyPr wrap="square">
            <a:spAutoFit/>
          </a:bodyPr>
          <a:lstStyle/>
          <a:p>
            <a:pPr>
              <a:buFont typeface="Wingdings" pitchFamily="2" charset="2"/>
              <a:buChar char="ü"/>
            </a:pPr>
            <a:r>
              <a:rPr lang="en-US" sz="1300" dirty="0" smtClean="0"/>
              <a:t>Implementation of the Pilot</a:t>
            </a:r>
          </a:p>
        </p:txBody>
      </p:sp>
      <p:grpSp>
        <p:nvGrpSpPr>
          <p:cNvPr id="35" name="60 Grupo"/>
          <p:cNvGrpSpPr/>
          <p:nvPr/>
        </p:nvGrpSpPr>
        <p:grpSpPr>
          <a:xfrm>
            <a:off x="5652120" y="3714551"/>
            <a:ext cx="1728192" cy="290513"/>
            <a:chOff x="251520" y="4206230"/>
            <a:chExt cx="1834307" cy="290513"/>
          </a:xfrm>
        </p:grpSpPr>
        <p:sp>
          <p:nvSpPr>
            <p:cNvPr id="36" name="Line 35"/>
            <p:cNvSpPr>
              <a:spLocks noChangeShapeType="1"/>
            </p:cNvSpPr>
            <p:nvPr/>
          </p:nvSpPr>
          <p:spPr bwMode="auto">
            <a:xfrm flipV="1">
              <a:off x="285627" y="4318819"/>
              <a:ext cx="1800200" cy="10220"/>
            </a:xfrm>
            <a:prstGeom prst="line">
              <a:avLst/>
            </a:prstGeom>
            <a:noFill/>
            <a:ln w="9525">
              <a:solidFill>
                <a:srgbClr val="000000"/>
              </a:solidFill>
              <a:prstDash val="dash"/>
              <a:round/>
              <a:headEnd/>
              <a:tailEnd/>
            </a:ln>
          </p:spPr>
          <p:txBody>
            <a:bodyPr/>
            <a:lstStyle/>
            <a:p>
              <a:endParaRPr lang="es-CO"/>
            </a:p>
          </p:txBody>
        </p:sp>
        <p:sp>
          <p:nvSpPr>
            <p:cNvPr id="37" name="Line 38"/>
            <p:cNvSpPr>
              <a:spLocks noChangeShapeType="1"/>
            </p:cNvSpPr>
            <p:nvPr/>
          </p:nvSpPr>
          <p:spPr bwMode="auto">
            <a:xfrm>
              <a:off x="251520" y="4206230"/>
              <a:ext cx="0" cy="288925"/>
            </a:xfrm>
            <a:prstGeom prst="line">
              <a:avLst/>
            </a:prstGeom>
            <a:noFill/>
            <a:ln w="9525">
              <a:solidFill>
                <a:srgbClr val="333333"/>
              </a:solidFill>
              <a:round/>
              <a:headEnd/>
              <a:tailEnd/>
            </a:ln>
          </p:spPr>
          <p:txBody>
            <a:bodyPr/>
            <a:lstStyle/>
            <a:p>
              <a:endParaRPr lang="es-CO"/>
            </a:p>
          </p:txBody>
        </p:sp>
        <p:sp>
          <p:nvSpPr>
            <p:cNvPr id="38" name="Line 39"/>
            <p:cNvSpPr>
              <a:spLocks noChangeShapeType="1"/>
            </p:cNvSpPr>
            <p:nvPr/>
          </p:nvSpPr>
          <p:spPr bwMode="auto">
            <a:xfrm>
              <a:off x="2051919" y="4207818"/>
              <a:ext cx="0" cy="288925"/>
            </a:xfrm>
            <a:prstGeom prst="line">
              <a:avLst/>
            </a:prstGeom>
            <a:noFill/>
            <a:ln w="9525">
              <a:solidFill>
                <a:srgbClr val="333333"/>
              </a:solidFill>
              <a:round/>
              <a:headEnd/>
              <a:tailEnd/>
            </a:ln>
          </p:spPr>
          <p:txBody>
            <a:bodyPr/>
            <a:lstStyle/>
            <a:p>
              <a:endParaRPr lang="es-CO"/>
            </a:p>
          </p:txBody>
        </p:sp>
      </p:grpSp>
      <p:sp>
        <p:nvSpPr>
          <p:cNvPr id="39" name="3 CuadroTexto"/>
          <p:cNvSpPr txBox="1">
            <a:spLocks noChangeArrowheads="1"/>
          </p:cNvSpPr>
          <p:nvPr/>
        </p:nvSpPr>
        <p:spPr bwMode="auto">
          <a:xfrm>
            <a:off x="6062439" y="3584049"/>
            <a:ext cx="885825" cy="30777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s-ES_tradnl" sz="1400" b="1" dirty="0" smtClean="0">
                <a:solidFill>
                  <a:schemeClr val="tx1"/>
                </a:solidFill>
              </a:rPr>
              <a:t>PHASE 4</a:t>
            </a:r>
            <a:endParaRPr lang="es-AR" sz="1400" b="1" dirty="0">
              <a:solidFill>
                <a:schemeClr val="tx1"/>
              </a:solidFill>
            </a:endParaRPr>
          </a:p>
        </p:txBody>
      </p:sp>
      <p:grpSp>
        <p:nvGrpSpPr>
          <p:cNvPr id="40" name="67 Grupo"/>
          <p:cNvGrpSpPr/>
          <p:nvPr/>
        </p:nvGrpSpPr>
        <p:grpSpPr>
          <a:xfrm>
            <a:off x="7380312" y="3426519"/>
            <a:ext cx="1440160" cy="290513"/>
            <a:chOff x="251520" y="4206230"/>
            <a:chExt cx="1834307" cy="290513"/>
          </a:xfrm>
        </p:grpSpPr>
        <p:sp>
          <p:nvSpPr>
            <p:cNvPr id="41" name="Line 35"/>
            <p:cNvSpPr>
              <a:spLocks noChangeShapeType="1"/>
            </p:cNvSpPr>
            <p:nvPr/>
          </p:nvSpPr>
          <p:spPr bwMode="auto">
            <a:xfrm flipV="1">
              <a:off x="285627" y="4318819"/>
              <a:ext cx="1800200" cy="10220"/>
            </a:xfrm>
            <a:prstGeom prst="line">
              <a:avLst/>
            </a:prstGeom>
            <a:noFill/>
            <a:ln w="9525">
              <a:solidFill>
                <a:srgbClr val="000000"/>
              </a:solidFill>
              <a:prstDash val="dash"/>
              <a:round/>
              <a:headEnd/>
              <a:tailEnd/>
            </a:ln>
          </p:spPr>
          <p:txBody>
            <a:bodyPr/>
            <a:lstStyle/>
            <a:p>
              <a:endParaRPr lang="es-CO"/>
            </a:p>
          </p:txBody>
        </p:sp>
        <p:sp>
          <p:nvSpPr>
            <p:cNvPr id="42" name="Line 38"/>
            <p:cNvSpPr>
              <a:spLocks noChangeShapeType="1"/>
            </p:cNvSpPr>
            <p:nvPr/>
          </p:nvSpPr>
          <p:spPr bwMode="auto">
            <a:xfrm>
              <a:off x="251520" y="4206230"/>
              <a:ext cx="0" cy="288925"/>
            </a:xfrm>
            <a:prstGeom prst="line">
              <a:avLst/>
            </a:prstGeom>
            <a:noFill/>
            <a:ln w="9525">
              <a:solidFill>
                <a:srgbClr val="333333"/>
              </a:solidFill>
              <a:round/>
              <a:headEnd/>
              <a:tailEnd/>
            </a:ln>
          </p:spPr>
          <p:txBody>
            <a:bodyPr/>
            <a:lstStyle/>
            <a:p>
              <a:endParaRPr lang="es-CO"/>
            </a:p>
          </p:txBody>
        </p:sp>
        <p:sp>
          <p:nvSpPr>
            <p:cNvPr id="43" name="Line 39"/>
            <p:cNvSpPr>
              <a:spLocks noChangeShapeType="1"/>
            </p:cNvSpPr>
            <p:nvPr/>
          </p:nvSpPr>
          <p:spPr bwMode="auto">
            <a:xfrm>
              <a:off x="2051919" y="4207818"/>
              <a:ext cx="0" cy="288925"/>
            </a:xfrm>
            <a:prstGeom prst="line">
              <a:avLst/>
            </a:prstGeom>
            <a:noFill/>
            <a:ln w="9525">
              <a:solidFill>
                <a:srgbClr val="333333"/>
              </a:solidFill>
              <a:round/>
              <a:headEnd/>
              <a:tailEnd/>
            </a:ln>
          </p:spPr>
          <p:txBody>
            <a:bodyPr/>
            <a:lstStyle/>
            <a:p>
              <a:endParaRPr lang="es-CO"/>
            </a:p>
          </p:txBody>
        </p:sp>
      </p:grpSp>
      <p:sp>
        <p:nvSpPr>
          <p:cNvPr id="44" name="3 CuadroTexto"/>
          <p:cNvSpPr txBox="1">
            <a:spLocks noChangeArrowheads="1"/>
          </p:cNvSpPr>
          <p:nvPr/>
        </p:nvSpPr>
        <p:spPr bwMode="auto">
          <a:xfrm>
            <a:off x="7718623" y="3284984"/>
            <a:ext cx="885825" cy="30777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s-ES_tradnl" sz="1400" b="1" dirty="0" smtClean="0">
                <a:solidFill>
                  <a:schemeClr val="tx1"/>
                </a:solidFill>
              </a:rPr>
              <a:t>PHASE 5</a:t>
            </a:r>
            <a:endParaRPr lang="es-AR" sz="1400" b="1" dirty="0">
              <a:solidFill>
                <a:schemeClr val="tx1"/>
              </a:solidFill>
            </a:endParaRPr>
          </a:p>
        </p:txBody>
      </p:sp>
      <p:sp>
        <p:nvSpPr>
          <p:cNvPr id="45" name="44 Rectángulo"/>
          <p:cNvSpPr/>
          <p:nvPr/>
        </p:nvSpPr>
        <p:spPr>
          <a:xfrm>
            <a:off x="7514796" y="3573016"/>
            <a:ext cx="1198277" cy="292388"/>
          </a:xfrm>
          <a:prstGeom prst="rect">
            <a:avLst/>
          </a:prstGeom>
        </p:spPr>
        <p:txBody>
          <a:bodyPr wrap="none">
            <a:spAutoFit/>
          </a:bodyPr>
          <a:lstStyle/>
          <a:p>
            <a:pPr lvl="0">
              <a:buFont typeface="Wingdings" pitchFamily="2" charset="2"/>
              <a:buChar char="ü"/>
            </a:pPr>
            <a:r>
              <a:rPr lang="en-US" sz="1300" dirty="0" smtClean="0"/>
              <a:t>Socialization</a:t>
            </a:r>
            <a:r>
              <a:rPr lang="es-CO" sz="1300" b="1" dirty="0" smtClean="0"/>
              <a:t> </a:t>
            </a:r>
          </a:p>
        </p:txBody>
      </p:sp>
      <p:sp>
        <p:nvSpPr>
          <p:cNvPr id="46" name="Rectangle 82"/>
          <p:cNvSpPr>
            <a:spLocks noChangeArrowheads="1"/>
          </p:cNvSpPr>
          <p:nvPr/>
        </p:nvSpPr>
        <p:spPr bwMode="auto">
          <a:xfrm>
            <a:off x="2944167" y="414667"/>
            <a:ext cx="5809308" cy="523220"/>
          </a:xfrm>
          <a:prstGeom prst="rect">
            <a:avLst/>
          </a:prstGeom>
          <a:noFill/>
          <a:ln w="9525">
            <a:noFill/>
            <a:miter lim="800000"/>
            <a:headEnd/>
            <a:tailEnd/>
          </a:ln>
        </p:spPr>
        <p:txBody>
          <a:bodyPr wrap="square" anchor="ctr">
            <a:spAutoFit/>
          </a:bodyPr>
          <a:lstStyle/>
          <a:p>
            <a:pPr marL="0" lvl="1" algn="r" defTabSz="914400" eaLnBrk="1" hangingPunct="1">
              <a:spcBef>
                <a:spcPts val="600"/>
              </a:spcBef>
              <a:spcAft>
                <a:spcPts val="600"/>
              </a:spcAft>
            </a:pPr>
            <a:r>
              <a:rPr lang="es-ES" altLang="es-ES" sz="2800" b="1" dirty="0" err="1" smtClean="0">
                <a:solidFill>
                  <a:srgbClr val="AF272F"/>
                </a:solidFill>
                <a:latin typeface="Arial" pitchFamily="34" charset="0"/>
                <a:cs typeface="Arial" pitchFamily="34" charset="0"/>
              </a:rPr>
              <a:t>Objective</a:t>
            </a:r>
            <a:r>
              <a:rPr lang="es-ES" altLang="es-ES" sz="2800" b="1" dirty="0" smtClean="0">
                <a:solidFill>
                  <a:srgbClr val="AF272F"/>
                </a:solidFill>
                <a:latin typeface="Arial" pitchFamily="34" charset="0"/>
                <a:cs typeface="Arial" pitchFamily="34" charset="0"/>
              </a:rPr>
              <a:t> and </a:t>
            </a:r>
            <a:r>
              <a:rPr lang="es-ES" altLang="es-ES" sz="2800" b="1" dirty="0" err="1" smtClean="0">
                <a:solidFill>
                  <a:srgbClr val="AF272F"/>
                </a:solidFill>
                <a:latin typeface="Arial" pitchFamily="34" charset="0"/>
                <a:cs typeface="Arial" pitchFamily="34" charset="0"/>
              </a:rPr>
              <a:t>workplan</a:t>
            </a:r>
            <a:endParaRPr lang="en-US" altLang="es-ES" sz="2800" b="1" dirty="0">
              <a:solidFill>
                <a:srgbClr val="AF272F"/>
              </a:solidFill>
              <a:latin typeface="Arial" pitchFamily="34" charset="0"/>
              <a:cs typeface="Arial" pitchFamily="34" charset="0"/>
            </a:endParaRPr>
          </a:p>
        </p:txBody>
      </p:sp>
    </p:spTree>
    <p:extLst>
      <p:ext uri="{BB962C8B-B14F-4D97-AF65-F5344CB8AC3E}">
        <p14:creationId xmlns:p14="http://schemas.microsoft.com/office/powerpoint/2010/main" val="19331311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ángulo redondeado 65"/>
          <p:cNvSpPr/>
          <p:nvPr/>
        </p:nvSpPr>
        <p:spPr>
          <a:xfrm>
            <a:off x="2927364" y="1609753"/>
            <a:ext cx="5965116" cy="504056"/>
          </a:xfrm>
          <a:prstGeom prst="round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0681" tIns="70681" rIns="70683" bIns="70683" numCol="1" spcCol="1270" anchor="t" anchorCtr="0">
            <a:noAutofit/>
          </a:bodyPr>
          <a:lstStyle/>
          <a:p>
            <a:pPr algn="ctr" defTabSz="711182">
              <a:lnSpc>
                <a:spcPct val="90000"/>
              </a:lnSpc>
              <a:spcBef>
                <a:spcPct val="0"/>
              </a:spcBef>
              <a:spcAft>
                <a:spcPct val="35000"/>
              </a:spcAft>
            </a:pPr>
            <a:r>
              <a:rPr lang="en-US" sz="1600" b="1" dirty="0" smtClean="0"/>
              <a:t>Sectors</a:t>
            </a:r>
            <a:endParaRPr lang="en-US" sz="1600" b="1" dirty="0"/>
          </a:p>
        </p:txBody>
      </p:sp>
      <p:sp>
        <p:nvSpPr>
          <p:cNvPr id="12294" name="Rectangle 82"/>
          <p:cNvSpPr>
            <a:spLocks noChangeArrowheads="1"/>
          </p:cNvSpPr>
          <p:nvPr/>
        </p:nvSpPr>
        <p:spPr bwMode="auto">
          <a:xfrm>
            <a:off x="2944167" y="414667"/>
            <a:ext cx="5809308" cy="523220"/>
          </a:xfrm>
          <a:prstGeom prst="rect">
            <a:avLst/>
          </a:prstGeom>
          <a:noFill/>
          <a:ln w="9525">
            <a:noFill/>
            <a:miter lim="800000"/>
            <a:headEnd/>
            <a:tailEnd/>
          </a:ln>
        </p:spPr>
        <p:txBody>
          <a:bodyPr wrap="square" anchor="ctr">
            <a:spAutoFit/>
          </a:bodyPr>
          <a:lstStyle/>
          <a:p>
            <a:pPr marL="0" lvl="1" algn="r" defTabSz="914400" eaLnBrk="1" hangingPunct="1">
              <a:spcBef>
                <a:spcPts val="600"/>
              </a:spcBef>
              <a:spcAft>
                <a:spcPts val="600"/>
              </a:spcAft>
            </a:pPr>
            <a:r>
              <a:rPr lang="en-US" altLang="es-ES" sz="2800" b="1" smtClean="0">
                <a:solidFill>
                  <a:srgbClr val="AF272F"/>
                </a:solidFill>
                <a:latin typeface="Arial" pitchFamily="34" charset="0"/>
                <a:cs typeface="Arial" pitchFamily="34" charset="0"/>
              </a:rPr>
              <a:t>Sectors and actors</a:t>
            </a:r>
            <a:endParaRPr lang="en-US" altLang="es-ES" sz="2800" b="1">
              <a:solidFill>
                <a:srgbClr val="AF272F"/>
              </a:solidFill>
              <a:latin typeface="Arial" pitchFamily="34" charset="0"/>
              <a:cs typeface="Arial" pitchFamily="34" charset="0"/>
            </a:endParaRPr>
          </a:p>
        </p:txBody>
      </p:sp>
      <p:sp>
        <p:nvSpPr>
          <p:cNvPr id="84" name="Forma libre 50"/>
          <p:cNvSpPr/>
          <p:nvPr/>
        </p:nvSpPr>
        <p:spPr>
          <a:xfrm>
            <a:off x="4932040" y="2198364"/>
            <a:ext cx="922140"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Mining</a:t>
            </a:r>
            <a:endParaRPr lang="en-US" sz="1200" dirty="0"/>
          </a:p>
        </p:txBody>
      </p:sp>
      <p:sp>
        <p:nvSpPr>
          <p:cNvPr id="85" name="Forma libre 51"/>
          <p:cNvSpPr/>
          <p:nvPr/>
        </p:nvSpPr>
        <p:spPr>
          <a:xfrm>
            <a:off x="5951700" y="2200677"/>
            <a:ext cx="924556" cy="448786"/>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Agriculture</a:t>
            </a:r>
            <a:endParaRPr lang="en-US" sz="1200" dirty="0"/>
          </a:p>
        </p:txBody>
      </p:sp>
      <p:sp>
        <p:nvSpPr>
          <p:cNvPr id="86" name="Forma libre 52"/>
          <p:cNvSpPr/>
          <p:nvPr/>
        </p:nvSpPr>
        <p:spPr>
          <a:xfrm>
            <a:off x="6959812" y="2185817"/>
            <a:ext cx="924556" cy="451804"/>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Industry</a:t>
            </a:r>
            <a:endParaRPr lang="en-US" sz="1200" dirty="0"/>
          </a:p>
        </p:txBody>
      </p:sp>
      <p:sp>
        <p:nvSpPr>
          <p:cNvPr id="88" name="Forma libre 49"/>
          <p:cNvSpPr/>
          <p:nvPr/>
        </p:nvSpPr>
        <p:spPr>
          <a:xfrm>
            <a:off x="3935476" y="2198210"/>
            <a:ext cx="924556" cy="449427"/>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Housing</a:t>
            </a:r>
            <a:endParaRPr lang="en-US" sz="1200" dirty="0"/>
          </a:p>
        </p:txBody>
      </p:sp>
      <p:sp>
        <p:nvSpPr>
          <p:cNvPr id="95" name="Forma libre 53"/>
          <p:cNvSpPr/>
          <p:nvPr/>
        </p:nvSpPr>
        <p:spPr>
          <a:xfrm>
            <a:off x="7969328" y="2190618"/>
            <a:ext cx="923152" cy="457019"/>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Energy</a:t>
            </a:r>
            <a:endParaRPr lang="en-US" sz="1200" dirty="0"/>
          </a:p>
        </p:txBody>
      </p:sp>
      <p:sp>
        <p:nvSpPr>
          <p:cNvPr id="27" name="Forma libre 49"/>
          <p:cNvSpPr/>
          <p:nvPr/>
        </p:nvSpPr>
        <p:spPr>
          <a:xfrm>
            <a:off x="2927364" y="2185817"/>
            <a:ext cx="924556" cy="449427"/>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200" dirty="0" smtClean="0"/>
              <a:t>Transport</a:t>
            </a:r>
            <a:endParaRPr lang="en-US" sz="1200" dirty="0"/>
          </a:p>
        </p:txBody>
      </p:sp>
      <p:sp>
        <p:nvSpPr>
          <p:cNvPr id="29" name="Rectángulo redondeado 65"/>
          <p:cNvSpPr/>
          <p:nvPr/>
        </p:nvSpPr>
        <p:spPr>
          <a:xfrm>
            <a:off x="2927364" y="2707803"/>
            <a:ext cx="5965116" cy="990182"/>
          </a:xfrm>
          <a:prstGeom prst="round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70681" tIns="70681" rIns="70683" bIns="70683" numCol="1" spcCol="1270" anchor="t" anchorCtr="0">
            <a:noAutofit/>
          </a:bodyPr>
          <a:lstStyle/>
          <a:p>
            <a:pPr algn="ctr" defTabSz="711182">
              <a:lnSpc>
                <a:spcPct val="90000"/>
              </a:lnSpc>
              <a:spcBef>
                <a:spcPct val="0"/>
              </a:spcBef>
              <a:spcAft>
                <a:spcPct val="35000"/>
              </a:spcAft>
            </a:pPr>
            <a:r>
              <a:rPr lang="en-US" sz="1600" b="1" dirty="0" smtClean="0"/>
              <a:t>Financial sector</a:t>
            </a:r>
            <a:endParaRPr lang="en-US" sz="1600" b="1" dirty="0"/>
          </a:p>
        </p:txBody>
      </p:sp>
      <p:sp>
        <p:nvSpPr>
          <p:cNvPr id="30" name="Forma libre 50"/>
          <p:cNvSpPr/>
          <p:nvPr/>
        </p:nvSpPr>
        <p:spPr>
          <a:xfrm>
            <a:off x="3491980" y="3104581"/>
            <a:ext cx="1872108"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One lead bank for each sector</a:t>
            </a:r>
            <a:endParaRPr lang="en-US" sz="1400" dirty="0"/>
          </a:p>
        </p:txBody>
      </p:sp>
      <p:sp>
        <p:nvSpPr>
          <p:cNvPr id="2" name="Más 1"/>
          <p:cNvSpPr/>
          <p:nvPr/>
        </p:nvSpPr>
        <p:spPr>
          <a:xfrm>
            <a:off x="5721812" y="3121921"/>
            <a:ext cx="348492" cy="36004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2" name="Forma libre 50"/>
          <p:cNvSpPr/>
          <p:nvPr/>
        </p:nvSpPr>
        <p:spPr>
          <a:xfrm>
            <a:off x="6428028" y="3104581"/>
            <a:ext cx="1872108"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One or two supporting banks for each sector </a:t>
            </a:r>
            <a:endParaRPr lang="en-US" sz="1400" dirty="0"/>
          </a:p>
        </p:txBody>
      </p:sp>
      <p:sp>
        <p:nvSpPr>
          <p:cNvPr id="33" name="Rectángulo redondeado 65"/>
          <p:cNvSpPr/>
          <p:nvPr/>
        </p:nvSpPr>
        <p:spPr>
          <a:xfrm>
            <a:off x="2927364" y="3805853"/>
            <a:ext cx="5965116" cy="990182"/>
          </a:xfrm>
          <a:prstGeom prst="round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70681" tIns="70681" rIns="70683" bIns="70683" numCol="1" spcCol="1270" anchor="t" anchorCtr="0">
            <a:noAutofit/>
          </a:bodyPr>
          <a:lstStyle/>
          <a:p>
            <a:pPr algn="ctr" defTabSz="711182">
              <a:lnSpc>
                <a:spcPct val="90000"/>
              </a:lnSpc>
              <a:spcBef>
                <a:spcPct val="0"/>
              </a:spcBef>
              <a:spcAft>
                <a:spcPct val="35000"/>
              </a:spcAft>
            </a:pPr>
            <a:r>
              <a:rPr lang="en-US" sz="1600" b="1" dirty="0" smtClean="0"/>
              <a:t>Public sector</a:t>
            </a:r>
            <a:endParaRPr lang="en-US" sz="1600" b="1" dirty="0"/>
          </a:p>
        </p:txBody>
      </p:sp>
      <p:sp>
        <p:nvSpPr>
          <p:cNvPr id="34" name="Forma libre 50"/>
          <p:cNvSpPr/>
          <p:nvPr/>
        </p:nvSpPr>
        <p:spPr>
          <a:xfrm>
            <a:off x="3203848" y="4220561"/>
            <a:ext cx="1642220"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Ministry of Environment</a:t>
            </a:r>
            <a:endParaRPr lang="en-US" sz="1400" dirty="0"/>
          </a:p>
        </p:txBody>
      </p:sp>
      <p:sp>
        <p:nvSpPr>
          <p:cNvPr id="36" name="Forma libre 50"/>
          <p:cNvSpPr/>
          <p:nvPr/>
        </p:nvSpPr>
        <p:spPr>
          <a:xfrm>
            <a:off x="6962228" y="4220561"/>
            <a:ext cx="1498204"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Ministries for each sector</a:t>
            </a:r>
            <a:endParaRPr lang="en-US" sz="1400" dirty="0"/>
          </a:p>
        </p:txBody>
      </p:sp>
      <p:sp>
        <p:nvSpPr>
          <p:cNvPr id="37" name="Forma libre 50"/>
          <p:cNvSpPr/>
          <p:nvPr/>
        </p:nvSpPr>
        <p:spPr>
          <a:xfrm>
            <a:off x="5162028" y="4220561"/>
            <a:ext cx="1498204"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National Planning Department</a:t>
            </a:r>
            <a:endParaRPr lang="en-US" sz="1400" dirty="0"/>
          </a:p>
        </p:txBody>
      </p:sp>
      <p:sp>
        <p:nvSpPr>
          <p:cNvPr id="38" name="Rectángulo redondeado 65"/>
          <p:cNvSpPr/>
          <p:nvPr/>
        </p:nvSpPr>
        <p:spPr>
          <a:xfrm>
            <a:off x="2927364" y="4868043"/>
            <a:ext cx="5965116" cy="990182"/>
          </a:xfrm>
          <a:prstGeom prst="round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70681" tIns="70681" rIns="70683" bIns="70683" numCol="1" spcCol="1270" anchor="t" anchorCtr="0">
            <a:noAutofit/>
          </a:bodyPr>
          <a:lstStyle/>
          <a:p>
            <a:pPr algn="ctr" defTabSz="711182">
              <a:lnSpc>
                <a:spcPct val="90000"/>
              </a:lnSpc>
              <a:spcBef>
                <a:spcPct val="0"/>
              </a:spcBef>
              <a:spcAft>
                <a:spcPct val="35000"/>
              </a:spcAft>
            </a:pPr>
            <a:r>
              <a:rPr lang="en-US" sz="1600" b="1" dirty="0" smtClean="0"/>
              <a:t>Private sector</a:t>
            </a:r>
            <a:endParaRPr lang="en-US" sz="1600" b="1" dirty="0"/>
          </a:p>
        </p:txBody>
      </p:sp>
      <p:sp>
        <p:nvSpPr>
          <p:cNvPr id="41" name="Forma libre 50"/>
          <p:cNvSpPr/>
          <p:nvPr/>
        </p:nvSpPr>
        <p:spPr>
          <a:xfrm>
            <a:off x="4427984" y="5246891"/>
            <a:ext cx="2952328" cy="449388"/>
          </a:xfrm>
          <a:custGeom>
            <a:avLst/>
            <a:gdLst>
              <a:gd name="connsiteX0" fmla="*/ 0 w 1364254"/>
              <a:gd name="connsiteY0" fmla="*/ 136425 h 1405661"/>
              <a:gd name="connsiteX1" fmla="*/ 136425 w 1364254"/>
              <a:gd name="connsiteY1" fmla="*/ 0 h 1405661"/>
              <a:gd name="connsiteX2" fmla="*/ 1227829 w 1364254"/>
              <a:gd name="connsiteY2" fmla="*/ 0 h 1405661"/>
              <a:gd name="connsiteX3" fmla="*/ 1364254 w 1364254"/>
              <a:gd name="connsiteY3" fmla="*/ 136425 h 1405661"/>
              <a:gd name="connsiteX4" fmla="*/ 1364254 w 1364254"/>
              <a:gd name="connsiteY4" fmla="*/ 1269236 h 1405661"/>
              <a:gd name="connsiteX5" fmla="*/ 1227829 w 1364254"/>
              <a:gd name="connsiteY5" fmla="*/ 1405661 h 1405661"/>
              <a:gd name="connsiteX6" fmla="*/ 136425 w 1364254"/>
              <a:gd name="connsiteY6" fmla="*/ 1405661 h 1405661"/>
              <a:gd name="connsiteX7" fmla="*/ 0 w 1364254"/>
              <a:gd name="connsiteY7" fmla="*/ 1269236 h 1405661"/>
              <a:gd name="connsiteX8" fmla="*/ 0 w 1364254"/>
              <a:gd name="connsiteY8" fmla="*/ 136425 h 14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254" h="1405661">
                <a:moveTo>
                  <a:pt x="0" y="136425"/>
                </a:moveTo>
                <a:cubicBezTo>
                  <a:pt x="0" y="61080"/>
                  <a:pt x="61080" y="0"/>
                  <a:pt x="136425" y="0"/>
                </a:cubicBezTo>
                <a:lnTo>
                  <a:pt x="1227829" y="0"/>
                </a:lnTo>
                <a:cubicBezTo>
                  <a:pt x="1303174" y="0"/>
                  <a:pt x="1364254" y="61080"/>
                  <a:pt x="1364254" y="136425"/>
                </a:cubicBezTo>
                <a:lnTo>
                  <a:pt x="1364254" y="1269236"/>
                </a:lnTo>
                <a:cubicBezTo>
                  <a:pt x="1364254" y="1344581"/>
                  <a:pt x="1303174" y="1405661"/>
                  <a:pt x="1227829" y="1405661"/>
                </a:cubicBezTo>
                <a:lnTo>
                  <a:pt x="136425" y="1405661"/>
                </a:lnTo>
                <a:cubicBezTo>
                  <a:pt x="61080" y="1405661"/>
                  <a:pt x="0" y="1344581"/>
                  <a:pt x="0" y="1269236"/>
                </a:cubicBezTo>
                <a:lnTo>
                  <a:pt x="0" y="136425"/>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0919" tIns="100919" rIns="100919" bIns="100919" numCol="1" spcCol="1270" anchor="ctr" anchorCtr="0">
            <a:noAutofit/>
          </a:bodyPr>
          <a:lstStyle/>
          <a:p>
            <a:pPr algn="ctr" defTabSz="711182">
              <a:lnSpc>
                <a:spcPct val="90000"/>
              </a:lnSpc>
              <a:spcBef>
                <a:spcPct val="0"/>
              </a:spcBef>
              <a:spcAft>
                <a:spcPct val="35000"/>
              </a:spcAft>
            </a:pPr>
            <a:r>
              <a:rPr lang="en-US" sz="1400" dirty="0" smtClean="0"/>
              <a:t>Guilds and industry associations</a:t>
            </a:r>
            <a:endParaRPr lang="en-US" sz="1400" dirty="0"/>
          </a:p>
        </p:txBody>
      </p:sp>
      <p:sp>
        <p:nvSpPr>
          <p:cNvPr id="42" name="Rectángulo redondeado 41"/>
          <p:cNvSpPr/>
          <p:nvPr/>
        </p:nvSpPr>
        <p:spPr>
          <a:xfrm>
            <a:off x="255262" y="1641850"/>
            <a:ext cx="1296144" cy="471959"/>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70681" tIns="70681" rIns="70683" bIns="70683" numCol="1" spcCol="1270" anchor="ctr" anchorCtr="0">
            <a:noAutofit/>
          </a:bodyPr>
          <a:lstStyle/>
          <a:p>
            <a:pPr algn="ctr" defTabSz="711182">
              <a:lnSpc>
                <a:spcPct val="90000"/>
              </a:lnSpc>
              <a:spcBef>
                <a:spcPct val="0"/>
              </a:spcBef>
              <a:spcAft>
                <a:spcPct val="35000"/>
              </a:spcAft>
            </a:pPr>
            <a:r>
              <a:rPr lang="en-US" sz="1600" b="1" dirty="0" smtClean="0"/>
              <a:t>Coordination</a:t>
            </a:r>
            <a:endParaRPr lang="en-US" sz="1600" b="1" dirty="0"/>
          </a:p>
        </p:txBody>
      </p:sp>
      <p:sp>
        <p:nvSpPr>
          <p:cNvPr id="44" name="Rectángulo redondeado 43"/>
          <p:cNvSpPr/>
          <p:nvPr/>
        </p:nvSpPr>
        <p:spPr>
          <a:xfrm>
            <a:off x="251520" y="2182151"/>
            <a:ext cx="587612" cy="3676074"/>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vert270" wrap="square" lIns="70681" tIns="70681" rIns="70683" bIns="70683" numCol="1" spcCol="1270" anchor="t" anchorCtr="0">
            <a:noAutofit/>
          </a:bodyPr>
          <a:lstStyle/>
          <a:p>
            <a:pPr algn="ctr" defTabSz="711182">
              <a:lnSpc>
                <a:spcPct val="90000"/>
              </a:lnSpc>
              <a:spcBef>
                <a:spcPct val="0"/>
              </a:spcBef>
              <a:spcAft>
                <a:spcPct val="35000"/>
              </a:spcAft>
            </a:pPr>
            <a:r>
              <a:rPr lang="en-US" dirty="0" smtClean="0"/>
              <a:t>Climate Change Financial Committee</a:t>
            </a:r>
            <a:endParaRPr lang="en-US" dirty="0"/>
          </a:p>
        </p:txBody>
      </p:sp>
      <p:sp>
        <p:nvSpPr>
          <p:cNvPr id="47" name="Rectángulo redondeado 46"/>
          <p:cNvSpPr/>
          <p:nvPr/>
        </p:nvSpPr>
        <p:spPr>
          <a:xfrm>
            <a:off x="965849" y="2201198"/>
            <a:ext cx="587612" cy="3676074"/>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vert270" wrap="square" lIns="70681" tIns="70681" rIns="70683" bIns="70683" numCol="1" spcCol="1270" anchor="t" anchorCtr="0">
            <a:noAutofit/>
          </a:bodyPr>
          <a:lstStyle/>
          <a:p>
            <a:pPr algn="ctr" defTabSz="711182">
              <a:lnSpc>
                <a:spcPct val="90000"/>
              </a:lnSpc>
              <a:spcBef>
                <a:spcPct val="0"/>
              </a:spcBef>
              <a:spcAft>
                <a:spcPct val="35000"/>
              </a:spcAft>
            </a:pPr>
            <a:r>
              <a:rPr lang="en-US" dirty="0" smtClean="0"/>
              <a:t>Green Protocol</a:t>
            </a:r>
            <a:endParaRPr lang="en-US" dirty="0"/>
          </a:p>
        </p:txBody>
      </p:sp>
      <p:sp>
        <p:nvSpPr>
          <p:cNvPr id="48" name="Rectángulo redondeado 47"/>
          <p:cNvSpPr/>
          <p:nvPr/>
        </p:nvSpPr>
        <p:spPr>
          <a:xfrm>
            <a:off x="1691680" y="1641851"/>
            <a:ext cx="1080120" cy="471958"/>
          </a:xfrm>
          <a:prstGeom prst="round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70681" tIns="70681" rIns="70683" bIns="70683" numCol="1" spcCol="1270" anchor="ctr" anchorCtr="0">
            <a:noAutofit/>
          </a:bodyPr>
          <a:lstStyle/>
          <a:p>
            <a:pPr algn="ctr" defTabSz="711182">
              <a:lnSpc>
                <a:spcPct val="90000"/>
              </a:lnSpc>
              <a:spcBef>
                <a:spcPct val="0"/>
              </a:spcBef>
              <a:spcAft>
                <a:spcPct val="35000"/>
              </a:spcAft>
            </a:pPr>
            <a:r>
              <a:rPr lang="es-CO" sz="1600" b="1" dirty="0" smtClean="0"/>
              <a:t>Support</a:t>
            </a:r>
            <a:endParaRPr lang="en-US" sz="1600" b="1" dirty="0"/>
          </a:p>
        </p:txBody>
      </p:sp>
      <p:sp>
        <p:nvSpPr>
          <p:cNvPr id="49" name="Rectángulo redondeado 48"/>
          <p:cNvSpPr/>
          <p:nvPr/>
        </p:nvSpPr>
        <p:spPr>
          <a:xfrm>
            <a:off x="1691680" y="2185817"/>
            <a:ext cx="515604" cy="3676074"/>
          </a:xfrm>
          <a:prstGeom prst="roundRect">
            <a:avLst/>
          </a:prstGeom>
        </p:spPr>
        <p:style>
          <a:lnRef idx="0">
            <a:schemeClr val="accent5"/>
          </a:lnRef>
          <a:fillRef idx="3">
            <a:schemeClr val="accent5"/>
          </a:fillRef>
          <a:effectRef idx="3">
            <a:schemeClr val="accent5"/>
          </a:effectRef>
          <a:fontRef idx="minor">
            <a:schemeClr val="lt1"/>
          </a:fontRef>
        </p:style>
        <p:txBody>
          <a:bodyPr spcFirstLastPara="0" vert="vert270" wrap="square" lIns="70681" tIns="70681" rIns="70683" bIns="70683" numCol="1" spcCol="1270" anchor="t" anchorCtr="0">
            <a:noAutofit/>
          </a:bodyPr>
          <a:lstStyle/>
          <a:p>
            <a:pPr algn="ctr" defTabSz="711182">
              <a:lnSpc>
                <a:spcPct val="90000"/>
              </a:lnSpc>
              <a:spcBef>
                <a:spcPct val="0"/>
              </a:spcBef>
              <a:spcAft>
                <a:spcPct val="35000"/>
              </a:spcAft>
            </a:pPr>
            <a:r>
              <a:rPr lang="en-US" sz="1600" dirty="0" smtClean="0"/>
              <a:t>Green Climate  Found  Readiness Program</a:t>
            </a:r>
            <a:endParaRPr lang="en-US" sz="1600" dirty="0"/>
          </a:p>
        </p:txBody>
      </p:sp>
      <p:sp>
        <p:nvSpPr>
          <p:cNvPr id="50" name="Rectángulo redondeado 49"/>
          <p:cNvSpPr/>
          <p:nvPr/>
        </p:nvSpPr>
        <p:spPr>
          <a:xfrm>
            <a:off x="2256196" y="2185817"/>
            <a:ext cx="515604" cy="1728192"/>
          </a:xfrm>
          <a:prstGeom prst="roundRect">
            <a:avLst/>
          </a:prstGeom>
        </p:spPr>
        <p:style>
          <a:lnRef idx="0">
            <a:schemeClr val="accent5"/>
          </a:lnRef>
          <a:fillRef idx="3">
            <a:schemeClr val="accent5"/>
          </a:fillRef>
          <a:effectRef idx="3">
            <a:schemeClr val="accent5"/>
          </a:effectRef>
          <a:fontRef idx="minor">
            <a:schemeClr val="lt1"/>
          </a:fontRef>
        </p:style>
        <p:txBody>
          <a:bodyPr spcFirstLastPara="0" vert="vert270" wrap="square" lIns="70681" tIns="70681" rIns="70683" bIns="70683" numCol="1" spcCol="1270" anchor="t" anchorCtr="0">
            <a:noAutofit/>
          </a:bodyPr>
          <a:lstStyle/>
          <a:p>
            <a:pPr algn="ctr" defTabSz="711182">
              <a:lnSpc>
                <a:spcPct val="90000"/>
              </a:lnSpc>
              <a:spcBef>
                <a:spcPct val="0"/>
              </a:spcBef>
              <a:spcAft>
                <a:spcPct val="35000"/>
              </a:spcAft>
            </a:pPr>
            <a:r>
              <a:rPr lang="es-ES" dirty="0" smtClean="0"/>
              <a:t>LCRD / USAID</a:t>
            </a:r>
            <a:endParaRPr lang="en-US" dirty="0"/>
          </a:p>
        </p:txBody>
      </p:sp>
      <p:sp>
        <p:nvSpPr>
          <p:cNvPr id="51" name="Rectángulo redondeado 50"/>
          <p:cNvSpPr/>
          <p:nvPr/>
        </p:nvSpPr>
        <p:spPr>
          <a:xfrm>
            <a:off x="2267744" y="4058024"/>
            <a:ext cx="515604" cy="1800201"/>
          </a:xfrm>
          <a:prstGeom prst="roundRect">
            <a:avLst/>
          </a:prstGeom>
        </p:spPr>
        <p:style>
          <a:lnRef idx="0">
            <a:schemeClr val="accent5"/>
          </a:lnRef>
          <a:fillRef idx="3">
            <a:schemeClr val="accent5"/>
          </a:fillRef>
          <a:effectRef idx="3">
            <a:schemeClr val="accent5"/>
          </a:effectRef>
          <a:fontRef idx="minor">
            <a:schemeClr val="lt1"/>
          </a:fontRef>
        </p:style>
        <p:txBody>
          <a:bodyPr spcFirstLastPara="0" vert="vert270" wrap="square" lIns="70681" tIns="70681" rIns="70683" bIns="70683" numCol="1" spcCol="1270" anchor="t" anchorCtr="0">
            <a:noAutofit/>
          </a:bodyPr>
          <a:lstStyle/>
          <a:p>
            <a:pPr algn="ctr" defTabSz="711182">
              <a:lnSpc>
                <a:spcPct val="90000"/>
              </a:lnSpc>
              <a:spcBef>
                <a:spcPct val="0"/>
              </a:spcBef>
              <a:spcAft>
                <a:spcPct val="35000"/>
              </a:spcAft>
            </a:pPr>
            <a:r>
              <a:rPr lang="es-ES" dirty="0" smtClean="0"/>
              <a:t>Frankfurt School</a:t>
            </a:r>
            <a:endParaRPr lang="en-US" dirty="0"/>
          </a:p>
        </p:txBody>
      </p:sp>
    </p:spTree>
    <p:extLst>
      <p:ext uri="{BB962C8B-B14F-4D97-AF65-F5344CB8AC3E}">
        <p14:creationId xmlns:p14="http://schemas.microsoft.com/office/powerpoint/2010/main" val="19331311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2"/>
          <p:cNvSpPr>
            <a:spLocks noChangeArrowheads="1"/>
          </p:cNvSpPr>
          <p:nvPr/>
        </p:nvSpPr>
        <p:spPr bwMode="auto">
          <a:xfrm>
            <a:off x="4038600" y="3597275"/>
            <a:ext cx="518318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defTabSz="914400" eaLnBrk="1" hangingPunct="1">
              <a:lnSpc>
                <a:spcPct val="70000"/>
              </a:lnSpc>
              <a:spcBef>
                <a:spcPts val="600"/>
              </a:spcBef>
              <a:spcAft>
                <a:spcPts val="600"/>
              </a:spcAft>
              <a:buFont typeface="Arial" pitchFamily="34" charset="0"/>
              <a:buNone/>
            </a:pPr>
            <a:r>
              <a:rPr lang="en-US" altLang="es-ES" sz="5400" b="1">
                <a:solidFill>
                  <a:schemeClr val="bg1"/>
                </a:solidFill>
                <a:latin typeface="Arial" pitchFamily="34" charset="0"/>
                <a:cs typeface="Arial" pitchFamily="34" charset="0"/>
              </a:rPr>
              <a:t>National Planning Department</a:t>
            </a:r>
            <a:br>
              <a:rPr lang="en-US" altLang="es-ES" sz="5400" b="1">
                <a:solidFill>
                  <a:schemeClr val="bg1"/>
                </a:solidFill>
                <a:latin typeface="Arial" pitchFamily="34" charset="0"/>
                <a:cs typeface="Arial" pitchFamily="34" charset="0"/>
              </a:rPr>
            </a:br>
            <a:endParaRPr lang="en-US" altLang="es-ES" sz="5400" b="1">
              <a:solidFill>
                <a:schemeClr val="bg1"/>
              </a:solidFill>
              <a:latin typeface="Arial" pitchFamily="34" charset="0"/>
              <a:cs typeface="Arial" pitchFamily="34" charset="0"/>
            </a:endParaRPr>
          </a:p>
        </p:txBody>
      </p:sp>
      <p:pic>
        <p:nvPicPr>
          <p:cNvPr id="97283"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863"/>
            <a:ext cx="28971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Imagen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38" y="369888"/>
            <a:ext cx="252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CuadroTexto 5"/>
          <p:cNvSpPr txBox="1">
            <a:spLocks noChangeArrowheads="1"/>
          </p:cNvSpPr>
          <p:nvPr/>
        </p:nvSpPr>
        <p:spPr bwMode="auto">
          <a:xfrm>
            <a:off x="4127500" y="5614988"/>
            <a:ext cx="2678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CO" altLang="es-ES" sz="2400" b="1">
                <a:solidFill>
                  <a:schemeClr val="bg1"/>
                </a:solidFill>
                <a:latin typeface="Arial" pitchFamily="34" charset="0"/>
                <a:cs typeface="Arial" pitchFamily="34" charset="0"/>
              </a:rPr>
              <a:t>www.dnp.gov.co</a:t>
            </a:r>
          </a:p>
        </p:txBody>
      </p:sp>
    </p:spTree>
    <p:extLst>
      <p:ext uri="{BB962C8B-B14F-4D97-AF65-F5344CB8AC3E}">
        <p14:creationId xmlns:p14="http://schemas.microsoft.com/office/powerpoint/2010/main" val="22682607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000" y="2421000"/>
            <a:ext cx="9216000" cy="2016000"/>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0" y="2708920"/>
            <a:ext cx="9144000" cy="1354217"/>
          </a:xfrm>
          <a:prstGeom prst="rect">
            <a:avLst/>
          </a:prstGeom>
        </p:spPr>
        <p:txBody>
          <a:bodyPr wrap="square">
            <a:spAutoFit/>
          </a:bodyPr>
          <a:lstStyle/>
          <a:p>
            <a:pPr marL="0" lvl="1" algn="r">
              <a:spcBef>
                <a:spcPts val="600"/>
              </a:spcBef>
              <a:spcAft>
                <a:spcPts val="600"/>
              </a:spcAft>
            </a:pPr>
            <a:r>
              <a:rPr lang="en-US" altLang="es-ES" sz="3600" b="1" dirty="0" smtClean="0">
                <a:solidFill>
                  <a:schemeClr val="bg1"/>
                </a:solidFill>
                <a:latin typeface="Arial" pitchFamily="34" charset="0"/>
                <a:cs typeface="Arial" pitchFamily="34" charset="0"/>
              </a:rPr>
              <a:t>Mobilizing private investment for </a:t>
            </a:r>
          </a:p>
          <a:p>
            <a:pPr marL="0" lvl="1" algn="r">
              <a:spcBef>
                <a:spcPts val="600"/>
              </a:spcBef>
              <a:spcAft>
                <a:spcPts val="600"/>
              </a:spcAft>
            </a:pPr>
            <a:r>
              <a:rPr lang="en-US" altLang="es-ES" sz="3600" b="1" dirty="0" smtClean="0">
                <a:solidFill>
                  <a:schemeClr val="bg1"/>
                </a:solidFill>
                <a:latin typeface="Arial" pitchFamily="34" charset="0"/>
                <a:cs typeface="Arial" pitchFamily="34" charset="0"/>
              </a:rPr>
              <a:t>low carbon development</a:t>
            </a:r>
          </a:p>
        </p:txBody>
      </p:sp>
      <p:sp>
        <p:nvSpPr>
          <p:cNvPr id="5" name="Rectangle 82"/>
          <p:cNvSpPr>
            <a:spLocks noChangeArrowheads="1"/>
          </p:cNvSpPr>
          <p:nvPr/>
        </p:nvSpPr>
        <p:spPr bwMode="auto">
          <a:xfrm>
            <a:off x="4940300" y="4869160"/>
            <a:ext cx="4203700" cy="460375"/>
          </a:xfrm>
          <a:prstGeom prst="rect">
            <a:avLst/>
          </a:prstGeom>
          <a:noFill/>
          <a:ln>
            <a:noFill/>
          </a:ln>
          <a:extLst/>
        </p:spPr>
        <p:txBody>
          <a:bodyPr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s-ES" sz="2400" b="1" dirty="0" err="1" smtClean="0">
                <a:solidFill>
                  <a:schemeClr val="tx1">
                    <a:lumMod val="65000"/>
                    <a:lumOff val="35000"/>
                  </a:schemeClr>
                </a:solidFill>
                <a:latin typeface="Arial"/>
                <a:cs typeface="Arial"/>
              </a:rPr>
              <a:t>October</a:t>
            </a:r>
            <a:r>
              <a:rPr lang="es-ES" sz="2400" b="1" dirty="0" smtClean="0">
                <a:solidFill>
                  <a:schemeClr val="tx1">
                    <a:lumMod val="65000"/>
                    <a:lumOff val="35000"/>
                  </a:schemeClr>
                </a:solidFill>
                <a:latin typeface="Arial"/>
                <a:cs typeface="Arial"/>
              </a:rPr>
              <a:t> 14</a:t>
            </a:r>
            <a:r>
              <a:rPr lang="es-ES" sz="2400" b="1" baseline="30000" dirty="0" smtClean="0">
                <a:solidFill>
                  <a:schemeClr val="tx1">
                    <a:lumMod val="65000"/>
                    <a:lumOff val="35000"/>
                  </a:schemeClr>
                </a:solidFill>
                <a:latin typeface="Arial"/>
                <a:cs typeface="Arial"/>
              </a:rPr>
              <a:t>th</a:t>
            </a:r>
            <a:r>
              <a:rPr lang="es-ES" sz="2400" b="1" dirty="0" smtClean="0">
                <a:solidFill>
                  <a:schemeClr val="tx1">
                    <a:lumMod val="65000"/>
                    <a:lumOff val="35000"/>
                  </a:schemeClr>
                </a:solidFill>
                <a:latin typeface="Arial"/>
                <a:cs typeface="Arial"/>
              </a:rPr>
              <a:t>, 2015</a:t>
            </a:r>
            <a:endParaRPr lang="es-ES" sz="4800" b="1" dirty="0">
              <a:solidFill>
                <a:srgbClr val="AF272F"/>
              </a:solidFill>
              <a:latin typeface="Arial"/>
              <a:cs typeface="Arial"/>
            </a:endParaRPr>
          </a:p>
        </p:txBody>
      </p:sp>
    </p:spTree>
    <p:extLst>
      <p:ext uri="{BB962C8B-B14F-4D97-AF65-F5344CB8AC3E}">
        <p14:creationId xmlns:p14="http://schemas.microsoft.com/office/powerpoint/2010/main" val="1599667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971600" y="2763000"/>
            <a:ext cx="8173821" cy="1332000"/>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971600" y="2852936"/>
            <a:ext cx="8172400" cy="1200329"/>
          </a:xfrm>
          <a:prstGeom prst="rect">
            <a:avLst/>
          </a:prstGeom>
          <a:noFill/>
        </p:spPr>
        <p:txBody>
          <a:bodyPr wrap="square" rtlCol="0">
            <a:spAutoFit/>
          </a:bodyPr>
          <a:lstStyle/>
          <a:p>
            <a:pPr algn="r"/>
            <a:r>
              <a:rPr lang="es-CO" altLang="es-ES" sz="3600" dirty="0" smtClean="0">
                <a:solidFill>
                  <a:schemeClr val="bg1"/>
                </a:solidFill>
                <a:latin typeface="Arial" pitchFamily="34" charset="0"/>
                <a:cs typeface="Arial" pitchFamily="34" charset="0"/>
              </a:rPr>
              <a:t>1. </a:t>
            </a:r>
            <a:r>
              <a:rPr lang="es-CO" altLang="es-ES" sz="3600" dirty="0" err="1" smtClean="0">
                <a:solidFill>
                  <a:schemeClr val="bg1"/>
                </a:solidFill>
                <a:latin typeface="Arial" pitchFamily="34" charset="0"/>
                <a:cs typeface="Arial" pitchFamily="34" charset="0"/>
              </a:rPr>
              <a:t>Low</a:t>
            </a:r>
            <a:r>
              <a:rPr lang="es-CO" altLang="es-ES" sz="3600" dirty="0" smtClean="0">
                <a:solidFill>
                  <a:schemeClr val="bg1"/>
                </a:solidFill>
                <a:latin typeface="Arial" pitchFamily="34" charset="0"/>
                <a:cs typeface="Arial" pitchFamily="34" charset="0"/>
              </a:rPr>
              <a:t> </a:t>
            </a:r>
            <a:r>
              <a:rPr lang="es-CO" altLang="es-ES" sz="3600" dirty="0" err="1" smtClean="0">
                <a:solidFill>
                  <a:schemeClr val="bg1"/>
                </a:solidFill>
                <a:latin typeface="Arial" pitchFamily="34" charset="0"/>
                <a:cs typeface="Arial" pitchFamily="34" charset="0"/>
              </a:rPr>
              <a:t>carbon</a:t>
            </a:r>
            <a:r>
              <a:rPr lang="es-CO" altLang="es-ES" sz="3600" dirty="0" smtClean="0">
                <a:solidFill>
                  <a:schemeClr val="bg1"/>
                </a:solidFill>
                <a:latin typeface="Arial" pitchFamily="34" charset="0"/>
                <a:cs typeface="Arial" pitchFamily="34" charset="0"/>
              </a:rPr>
              <a:t> </a:t>
            </a:r>
            <a:r>
              <a:rPr lang="es-CO" altLang="es-ES" sz="3600" dirty="0" err="1" smtClean="0">
                <a:solidFill>
                  <a:schemeClr val="bg1"/>
                </a:solidFill>
                <a:latin typeface="Arial" pitchFamily="34" charset="0"/>
                <a:cs typeface="Arial" pitchFamily="34" charset="0"/>
              </a:rPr>
              <a:t>development</a:t>
            </a:r>
            <a:r>
              <a:rPr lang="es-CO" altLang="es-ES" sz="3600" dirty="0" smtClean="0">
                <a:solidFill>
                  <a:schemeClr val="bg1"/>
                </a:solidFill>
                <a:latin typeface="Arial" pitchFamily="34" charset="0"/>
                <a:cs typeface="Arial" pitchFamily="34" charset="0"/>
              </a:rPr>
              <a:t> in PPP  </a:t>
            </a:r>
            <a:r>
              <a:rPr lang="es-CO" altLang="es-ES" sz="3600" dirty="0" err="1" smtClean="0">
                <a:solidFill>
                  <a:schemeClr val="bg1"/>
                </a:solidFill>
                <a:latin typeface="Arial" pitchFamily="34" charset="0"/>
                <a:cs typeface="Arial" pitchFamily="34" charset="0"/>
              </a:rPr>
              <a:t>projects</a:t>
            </a:r>
            <a:endParaRPr lang="es-CO" altLang="es-E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69808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txBox="1">
            <a:spLocks/>
          </p:cNvSpPr>
          <p:nvPr/>
        </p:nvSpPr>
        <p:spPr bwMode="auto">
          <a:xfrm>
            <a:off x="2908300" y="0"/>
            <a:ext cx="6227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s-ES" sz="2800" b="1" dirty="0" smtClean="0">
                <a:solidFill>
                  <a:srgbClr val="AF272F"/>
                </a:solidFill>
                <a:latin typeface="Arial" pitchFamily="34" charset="0"/>
                <a:cs typeface="Arial" pitchFamily="34" charset="0"/>
              </a:rPr>
              <a:t>Colombian Regulatory </a:t>
            </a:r>
          </a:p>
          <a:p>
            <a:pPr algn="r" eaLnBrk="1" hangingPunct="1">
              <a:spcBef>
                <a:spcPct val="0"/>
              </a:spcBef>
              <a:buFontTx/>
              <a:buNone/>
            </a:pPr>
            <a:r>
              <a:rPr lang="en-US" altLang="es-ES" sz="2800" b="1" dirty="0" smtClean="0">
                <a:solidFill>
                  <a:srgbClr val="AF272F"/>
                </a:solidFill>
                <a:latin typeface="Arial" pitchFamily="34" charset="0"/>
                <a:cs typeface="Arial" pitchFamily="34" charset="0"/>
              </a:rPr>
              <a:t>Framework for PPPs</a:t>
            </a:r>
            <a:endParaRPr lang="en-US" altLang="es-ES" sz="2800" b="1" dirty="0">
              <a:solidFill>
                <a:srgbClr val="AF272F"/>
              </a:solidFill>
              <a:latin typeface="Arial" pitchFamily="34" charset="0"/>
              <a:cs typeface="Arial" pitchFamily="34" charset="0"/>
            </a:endParaRPr>
          </a:p>
        </p:txBody>
      </p:sp>
      <p:sp>
        <p:nvSpPr>
          <p:cNvPr id="71" name="70 Rectángulo"/>
          <p:cNvSpPr/>
          <p:nvPr/>
        </p:nvSpPr>
        <p:spPr>
          <a:xfrm>
            <a:off x="140842" y="2405063"/>
            <a:ext cx="8863012" cy="288925"/>
          </a:xfrm>
          <a:prstGeom prst="rect">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indent="-400050" algn="ctr" eaLnBrk="0" fontAlgn="auto" hangingPunct="0">
              <a:spcBef>
                <a:spcPts val="0"/>
              </a:spcBef>
              <a:spcAft>
                <a:spcPts val="0"/>
              </a:spcAft>
              <a:buFontTx/>
              <a:buAutoNum type="romanUcPeriod"/>
              <a:defRPr/>
            </a:pPr>
            <a:endParaRPr lang="en-US" sz="1600" b="1" dirty="0">
              <a:solidFill>
                <a:schemeClr val="tx1"/>
              </a:solidFill>
              <a:latin typeface="Arial" panose="020B0604020202020204" pitchFamily="34" charset="0"/>
              <a:ea typeface="Calibri" pitchFamily="34" charset="0"/>
              <a:cs typeface="Arial" panose="020B0604020202020204" pitchFamily="34" charset="0"/>
            </a:endParaRPr>
          </a:p>
        </p:txBody>
      </p:sp>
      <p:cxnSp>
        <p:nvCxnSpPr>
          <p:cNvPr id="72" name="71 Conector recto"/>
          <p:cNvCxnSpPr/>
          <p:nvPr/>
        </p:nvCxnSpPr>
        <p:spPr>
          <a:xfrm>
            <a:off x="3157092" y="2693988"/>
            <a:ext cx="0" cy="1628775"/>
          </a:xfrm>
          <a:prstGeom prst="lin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3" name="28 Rectángulo"/>
          <p:cNvSpPr>
            <a:spLocks noChangeArrowheads="1"/>
          </p:cNvSpPr>
          <p:nvPr/>
        </p:nvSpPr>
        <p:spPr bwMode="auto">
          <a:xfrm>
            <a:off x="183704" y="2405063"/>
            <a:ext cx="3162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s-ES" sz="1600" b="1" dirty="0">
                <a:latin typeface="Arial" pitchFamily="34" charset="0"/>
                <a:ea typeface="Calibri" pitchFamily="34" charset="0"/>
                <a:cs typeface="Arial" pitchFamily="34" charset="0"/>
              </a:rPr>
              <a:t>II. </a:t>
            </a:r>
            <a:r>
              <a:rPr lang="en-US" altLang="es-ES" sz="1600" b="1" dirty="0" smtClean="0">
                <a:latin typeface="Arial" pitchFamily="34" charset="0"/>
                <a:ea typeface="Calibri" pitchFamily="34" charset="0"/>
                <a:cs typeface="Arial" pitchFamily="34" charset="0"/>
              </a:rPr>
              <a:t>PPP of public initiative</a:t>
            </a:r>
            <a:endParaRPr lang="en-US" altLang="es-ES" sz="1600" b="1" dirty="0">
              <a:latin typeface="Arial" pitchFamily="34" charset="0"/>
              <a:ea typeface="Calibri" pitchFamily="34" charset="0"/>
              <a:cs typeface="Arial" pitchFamily="34" charset="0"/>
            </a:endParaRPr>
          </a:p>
        </p:txBody>
      </p:sp>
      <p:sp>
        <p:nvSpPr>
          <p:cNvPr id="74" name="29 Rectángulo"/>
          <p:cNvSpPr>
            <a:spLocks noChangeArrowheads="1"/>
          </p:cNvSpPr>
          <p:nvPr/>
        </p:nvSpPr>
        <p:spPr bwMode="auto">
          <a:xfrm>
            <a:off x="4669979" y="2368550"/>
            <a:ext cx="3609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s-ES" sz="1600" b="1" dirty="0">
                <a:latin typeface="Arial" pitchFamily="34" charset="0"/>
                <a:ea typeface="Calibri" pitchFamily="34" charset="0"/>
                <a:cs typeface="Arial" pitchFamily="34" charset="0"/>
              </a:rPr>
              <a:t>III. </a:t>
            </a:r>
            <a:r>
              <a:rPr lang="en-US" altLang="es-ES" sz="1600" b="1" dirty="0" smtClean="0">
                <a:latin typeface="Arial" pitchFamily="34" charset="0"/>
                <a:ea typeface="Calibri" pitchFamily="34" charset="0"/>
                <a:cs typeface="Arial" pitchFamily="34" charset="0"/>
              </a:rPr>
              <a:t>Unsolicited PPP proposal</a:t>
            </a:r>
            <a:endParaRPr lang="en-US" altLang="es-ES" sz="1600" b="1" dirty="0">
              <a:latin typeface="Arial" pitchFamily="34" charset="0"/>
              <a:ea typeface="Calibri" pitchFamily="34" charset="0"/>
              <a:cs typeface="Arial" pitchFamily="34" charset="0"/>
            </a:endParaRPr>
          </a:p>
        </p:txBody>
      </p:sp>
      <p:sp>
        <p:nvSpPr>
          <p:cNvPr id="75" name="31 CuadroTexto"/>
          <p:cNvSpPr txBox="1">
            <a:spLocks noChangeArrowheads="1"/>
          </p:cNvSpPr>
          <p:nvPr/>
        </p:nvSpPr>
        <p:spPr bwMode="auto">
          <a:xfrm>
            <a:off x="431354" y="2981325"/>
            <a:ext cx="25527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400">
                <a:solidFill>
                  <a:srgbClr val="000000"/>
                </a:solidFill>
                <a:latin typeface="Arial" pitchFamily="34" charset="0"/>
                <a:cs typeface="Arial" pitchFamily="34" charset="0"/>
              </a:rPr>
              <a:t>Resources:</a:t>
            </a:r>
          </a:p>
          <a:p>
            <a:pPr>
              <a:spcBef>
                <a:spcPct val="0"/>
              </a:spcBef>
              <a:buFontTx/>
              <a:buNone/>
            </a:pPr>
            <a:r>
              <a:rPr lang="en-US" altLang="es-ES" sz="1400">
                <a:solidFill>
                  <a:srgbClr val="000000"/>
                </a:solidFill>
                <a:latin typeface="Arial" pitchFamily="34" charset="0"/>
                <a:cs typeface="Arial" pitchFamily="34" charset="0"/>
              </a:rPr>
              <a:t>Private and/or Public</a:t>
            </a:r>
          </a:p>
          <a:p>
            <a:pPr>
              <a:spcBef>
                <a:spcPct val="0"/>
              </a:spcBef>
              <a:buFontTx/>
              <a:buNone/>
            </a:pPr>
            <a:endParaRPr lang="en-US" altLang="es-ES" sz="1400">
              <a:solidFill>
                <a:srgbClr val="000000"/>
              </a:solidFill>
              <a:latin typeface="Arial" pitchFamily="34" charset="0"/>
              <a:cs typeface="Arial" pitchFamily="34" charset="0"/>
            </a:endParaRPr>
          </a:p>
          <a:p>
            <a:pPr>
              <a:spcBef>
                <a:spcPct val="0"/>
              </a:spcBef>
              <a:buFontTx/>
              <a:buNone/>
            </a:pPr>
            <a:r>
              <a:rPr lang="en-US" altLang="es-ES" sz="1400">
                <a:solidFill>
                  <a:srgbClr val="000000"/>
                </a:solidFill>
                <a:latin typeface="Arial" pitchFamily="34" charset="0"/>
                <a:cs typeface="Arial" pitchFamily="34" charset="0"/>
              </a:rPr>
              <a:t>Selection Process: </a:t>
            </a:r>
          </a:p>
          <a:p>
            <a:pPr>
              <a:spcBef>
                <a:spcPct val="0"/>
              </a:spcBef>
              <a:buFontTx/>
              <a:buNone/>
            </a:pPr>
            <a:r>
              <a:rPr lang="en-US" altLang="es-ES" sz="1400">
                <a:solidFill>
                  <a:srgbClr val="000000"/>
                </a:solidFill>
                <a:latin typeface="Arial" pitchFamily="34" charset="0"/>
                <a:cs typeface="Arial" pitchFamily="34" charset="0"/>
              </a:rPr>
              <a:t>Public Bidding</a:t>
            </a:r>
          </a:p>
        </p:txBody>
      </p:sp>
      <p:sp>
        <p:nvSpPr>
          <p:cNvPr id="76" name="32 CuadroTexto"/>
          <p:cNvSpPr txBox="1">
            <a:spLocks noChangeArrowheads="1"/>
          </p:cNvSpPr>
          <p:nvPr/>
        </p:nvSpPr>
        <p:spPr bwMode="auto">
          <a:xfrm>
            <a:off x="3311079" y="3040063"/>
            <a:ext cx="2836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400" dirty="0">
                <a:solidFill>
                  <a:srgbClr val="000000"/>
                </a:solidFill>
                <a:latin typeface="Arial" pitchFamily="34" charset="0"/>
                <a:cs typeface="Arial" pitchFamily="34" charset="0"/>
              </a:rPr>
              <a:t>Resources:</a:t>
            </a:r>
          </a:p>
          <a:p>
            <a:pPr>
              <a:spcBef>
                <a:spcPct val="0"/>
              </a:spcBef>
              <a:buFontTx/>
              <a:buNone/>
            </a:pPr>
            <a:r>
              <a:rPr lang="en-US" altLang="es-ES" sz="1400" dirty="0">
                <a:solidFill>
                  <a:srgbClr val="000000"/>
                </a:solidFill>
                <a:latin typeface="Arial" pitchFamily="34" charset="0"/>
                <a:cs typeface="Arial" pitchFamily="34" charset="0"/>
              </a:rPr>
              <a:t>Private + max. 20% Public</a:t>
            </a:r>
          </a:p>
          <a:p>
            <a:pPr>
              <a:spcBef>
                <a:spcPct val="0"/>
              </a:spcBef>
              <a:buFontTx/>
              <a:buNone/>
            </a:pPr>
            <a:endParaRPr lang="en-US" altLang="es-ES" sz="1400" dirty="0">
              <a:solidFill>
                <a:srgbClr val="000000"/>
              </a:solidFill>
              <a:latin typeface="Arial" pitchFamily="34" charset="0"/>
              <a:cs typeface="Arial" pitchFamily="34" charset="0"/>
            </a:endParaRPr>
          </a:p>
          <a:p>
            <a:pPr>
              <a:spcBef>
                <a:spcPct val="0"/>
              </a:spcBef>
              <a:buFontTx/>
              <a:buNone/>
            </a:pPr>
            <a:r>
              <a:rPr lang="en-US" altLang="es-ES" sz="1400" dirty="0">
                <a:solidFill>
                  <a:srgbClr val="000000"/>
                </a:solidFill>
                <a:latin typeface="Arial" pitchFamily="34" charset="0"/>
                <a:cs typeface="Arial" pitchFamily="34" charset="0"/>
              </a:rPr>
              <a:t>Selection Process:</a:t>
            </a:r>
          </a:p>
          <a:p>
            <a:pPr>
              <a:spcBef>
                <a:spcPct val="0"/>
              </a:spcBef>
              <a:buFontTx/>
              <a:buNone/>
            </a:pPr>
            <a:r>
              <a:rPr lang="en-US" altLang="es-ES" sz="1400" dirty="0">
                <a:solidFill>
                  <a:srgbClr val="000000"/>
                </a:solidFill>
                <a:latin typeface="Arial" pitchFamily="34" charset="0"/>
                <a:cs typeface="Arial" pitchFamily="34" charset="0"/>
              </a:rPr>
              <a:t>Public Bidding</a:t>
            </a:r>
          </a:p>
        </p:txBody>
      </p:sp>
      <p:sp>
        <p:nvSpPr>
          <p:cNvPr id="77" name="33 CuadroTexto"/>
          <p:cNvSpPr txBox="1">
            <a:spLocks noChangeArrowheads="1"/>
          </p:cNvSpPr>
          <p:nvPr/>
        </p:nvSpPr>
        <p:spPr bwMode="auto">
          <a:xfrm>
            <a:off x="6282730" y="2996952"/>
            <a:ext cx="26717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400" dirty="0">
                <a:solidFill>
                  <a:srgbClr val="000000"/>
                </a:solidFill>
                <a:latin typeface="Arial" pitchFamily="34" charset="0"/>
                <a:cs typeface="Arial" pitchFamily="34" charset="0"/>
              </a:rPr>
              <a:t>Resources: </a:t>
            </a:r>
          </a:p>
          <a:p>
            <a:pPr>
              <a:spcBef>
                <a:spcPct val="0"/>
              </a:spcBef>
              <a:buFontTx/>
              <a:buNone/>
            </a:pPr>
            <a:r>
              <a:rPr lang="en-US" altLang="es-ES" sz="1400" dirty="0">
                <a:solidFill>
                  <a:srgbClr val="000000"/>
                </a:solidFill>
                <a:latin typeface="Arial" pitchFamily="34" charset="0"/>
                <a:cs typeface="Arial" pitchFamily="34" charset="0"/>
              </a:rPr>
              <a:t>100% Private</a:t>
            </a:r>
          </a:p>
          <a:p>
            <a:pPr>
              <a:spcBef>
                <a:spcPct val="0"/>
              </a:spcBef>
              <a:buFontTx/>
              <a:buNone/>
            </a:pPr>
            <a:endParaRPr lang="en-US" altLang="es-ES" sz="1400" dirty="0">
              <a:solidFill>
                <a:srgbClr val="000000"/>
              </a:solidFill>
              <a:latin typeface="Arial" pitchFamily="34" charset="0"/>
              <a:cs typeface="Arial" pitchFamily="34" charset="0"/>
            </a:endParaRPr>
          </a:p>
          <a:p>
            <a:pPr>
              <a:spcBef>
                <a:spcPct val="0"/>
              </a:spcBef>
              <a:buFontTx/>
              <a:buNone/>
            </a:pPr>
            <a:r>
              <a:rPr lang="en-US" altLang="es-ES" sz="1400" dirty="0">
                <a:solidFill>
                  <a:srgbClr val="000000"/>
                </a:solidFill>
                <a:latin typeface="Arial" pitchFamily="34" charset="0"/>
                <a:cs typeface="Arial" pitchFamily="34" charset="0"/>
              </a:rPr>
              <a:t>Selection Process: Abbreviated selection</a:t>
            </a:r>
          </a:p>
        </p:txBody>
      </p:sp>
      <p:sp>
        <p:nvSpPr>
          <p:cNvPr id="78" name="42 Rectángulo"/>
          <p:cNvSpPr>
            <a:spLocks noChangeArrowheads="1"/>
          </p:cNvSpPr>
          <p:nvPr/>
        </p:nvSpPr>
        <p:spPr bwMode="auto">
          <a:xfrm>
            <a:off x="107504" y="4359275"/>
            <a:ext cx="8896350" cy="339725"/>
          </a:xfrm>
          <a:prstGeom prst="rect">
            <a:avLst/>
          </a:prstGeom>
          <a:solidFill>
            <a:schemeClr val="bg1">
              <a:lumMod val="85000"/>
            </a:schemeClr>
          </a:solidFill>
          <a:ln>
            <a:solidFill>
              <a:schemeClr val="bg1">
                <a:lumMod val="65000"/>
              </a:schemeClr>
            </a:solidFill>
          </a:ln>
        </p:spPr>
        <p:txBody>
          <a:bodyPr>
            <a:spAutoFit/>
          </a:bodyPr>
          <a:lstStyle>
            <a:lvl1pPr marL="400050" indent="-40005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0" hangingPunct="0">
              <a:defRPr/>
            </a:pPr>
            <a:r>
              <a:rPr lang="en-US" altLang="es-ES" sz="1600" b="1" dirty="0" smtClean="0">
                <a:latin typeface="Arial" pitchFamily="34" charset="0"/>
                <a:ea typeface="Calibri" pitchFamily="34" charset="0"/>
                <a:cs typeface="Arial" pitchFamily="34" charset="0"/>
              </a:rPr>
              <a:t>IV. PPP project’s common provisions</a:t>
            </a:r>
          </a:p>
        </p:txBody>
      </p:sp>
      <p:sp>
        <p:nvSpPr>
          <p:cNvPr id="79" name="78 Rectángulo"/>
          <p:cNvSpPr/>
          <p:nvPr/>
        </p:nvSpPr>
        <p:spPr>
          <a:xfrm>
            <a:off x="107505" y="4692103"/>
            <a:ext cx="8896350" cy="147320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marL="342900" indent="-342900" algn="just" eaLnBrk="0" fontAlgn="auto" hangingPunct="0">
              <a:spcBef>
                <a:spcPts val="0"/>
              </a:spcBef>
              <a:spcAft>
                <a:spcPts val="0"/>
              </a:spcAft>
              <a:defRPr/>
            </a:pPr>
            <a:endParaRPr lang="en-US" sz="1400" u="sng" dirty="0">
              <a:solidFill>
                <a:srgbClr val="000000"/>
              </a:solidFill>
              <a:latin typeface="Arial" panose="020B0604020202020204" pitchFamily="34" charset="0"/>
              <a:cs typeface="Arial" panose="020B0604020202020204" pitchFamily="34" charset="0"/>
            </a:endParaRPr>
          </a:p>
          <a:p>
            <a:pPr marL="342900" indent="-342900" algn="just" eaLnBrk="0" hangingPunct="0">
              <a:buFontTx/>
              <a:buAutoNum type="arabicPeriod"/>
              <a:defRPr/>
            </a:pPr>
            <a:r>
              <a:rPr lang="en-US" sz="1400" dirty="0">
                <a:solidFill>
                  <a:srgbClr val="000000"/>
                </a:solidFill>
                <a:latin typeface="Arial" panose="020B0604020202020204" pitchFamily="34" charset="0"/>
                <a:cs typeface="Arial" panose="020B0604020202020204" pitchFamily="34" charset="0"/>
              </a:rPr>
              <a:t>Project funds are managed through SPV.</a:t>
            </a:r>
          </a:p>
          <a:p>
            <a:pPr marL="342900" indent="-342900" algn="just" eaLnBrk="0" hangingPunct="0">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a:p>
            <a:pPr marL="342900" indent="-342900" algn="just" eaLnBrk="0" hangingPunct="0">
              <a:buFontTx/>
              <a:buAutoNum type="arabicPeriod"/>
              <a:defRPr/>
            </a:pPr>
            <a:r>
              <a:rPr lang="en-US" sz="1400" dirty="0">
                <a:solidFill>
                  <a:srgbClr val="000000"/>
                </a:solidFill>
                <a:latin typeface="Arial" panose="020B0604020202020204" pitchFamily="34" charset="0"/>
                <a:cs typeface="Arial" panose="020B0604020202020204" pitchFamily="34" charset="0"/>
              </a:rPr>
              <a:t>Creation of a new database of PPP projects.</a:t>
            </a:r>
          </a:p>
          <a:p>
            <a:pPr marL="342900" indent="-342900" algn="just" eaLnBrk="0" hangingPunct="0">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a:p>
            <a:pPr marL="342900" indent="-342900" algn="just" eaLnBrk="0" hangingPunct="0">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a:p>
            <a:pPr marL="342900" indent="-342900" algn="just" eaLnBrk="0" hangingPunct="0">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a:p>
            <a:pPr marL="342900" indent="-342900" algn="just" eaLnBrk="0" hangingPunct="0">
              <a:buFontTx/>
              <a:buAutoNum type="arabicPeriod"/>
              <a:defRPr/>
            </a:pPr>
            <a:r>
              <a:rPr lang="en-US" sz="1400" dirty="0">
                <a:solidFill>
                  <a:srgbClr val="000000"/>
                </a:solidFill>
                <a:latin typeface="Arial" panose="020B0604020202020204" pitchFamily="34" charset="0"/>
                <a:cs typeface="Arial" panose="020B0604020202020204" pitchFamily="34" charset="0"/>
              </a:rPr>
              <a:t>Proper budget management to guarantee future payments.</a:t>
            </a:r>
          </a:p>
          <a:p>
            <a:pPr marL="342900" indent="-342900" algn="just" eaLnBrk="0" hangingPunct="0">
              <a:buFontTx/>
              <a:buAutoNum type="arabicPeriod"/>
              <a:defRPr/>
            </a:pPr>
            <a:r>
              <a:rPr lang="en-US" sz="1400" dirty="0">
                <a:solidFill>
                  <a:srgbClr val="000000"/>
                </a:solidFill>
                <a:latin typeface="Arial" panose="020B0604020202020204" pitchFamily="34" charset="0"/>
                <a:cs typeface="Arial" panose="020B0604020202020204" pitchFamily="34" charset="0"/>
              </a:rPr>
              <a:t>The infrastructure reverts to the public sector</a:t>
            </a:r>
          </a:p>
          <a:p>
            <a:pPr marL="342900" indent="-342900" algn="just" eaLnBrk="0" fontAlgn="auto" hangingPunct="0">
              <a:spcBef>
                <a:spcPts val="0"/>
              </a:spcBef>
              <a:spcAft>
                <a:spcPts val="0"/>
              </a:spcAft>
              <a:buFontTx/>
              <a:buAutoNum type="arabicPeriod" startAt="3"/>
              <a:defRPr/>
            </a:pPr>
            <a:endParaRPr lang="en-US" sz="1400" dirty="0">
              <a:solidFill>
                <a:srgbClr val="000000"/>
              </a:solidFill>
              <a:latin typeface="Arial" panose="020B0604020202020204" pitchFamily="34" charset="0"/>
              <a:cs typeface="Arial" panose="020B0604020202020204" pitchFamily="34" charset="0"/>
            </a:endParaRPr>
          </a:p>
          <a:p>
            <a:pPr marL="342900" indent="-342900" algn="just" eaLnBrk="0" fontAlgn="auto" hangingPunct="0">
              <a:spcBef>
                <a:spcPts val="0"/>
              </a:spcBef>
              <a:spcAft>
                <a:spcPts val="0"/>
              </a:spcAft>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p:txBody>
      </p:sp>
      <p:sp>
        <p:nvSpPr>
          <p:cNvPr id="80" name="79 Rectángulo"/>
          <p:cNvSpPr/>
          <p:nvPr/>
        </p:nvSpPr>
        <p:spPr>
          <a:xfrm>
            <a:off x="145604" y="1012825"/>
            <a:ext cx="8858250" cy="260350"/>
          </a:xfrm>
          <a:prstGeom prst="rect">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indent="-400050" algn="ctr" eaLnBrk="0" fontAlgn="auto" hangingPunct="0">
              <a:spcBef>
                <a:spcPts val="0"/>
              </a:spcBef>
              <a:spcAft>
                <a:spcPts val="0"/>
              </a:spcAft>
              <a:buFontTx/>
              <a:buAutoNum type="romanUcPeriod"/>
              <a:defRPr/>
            </a:pPr>
            <a:r>
              <a:rPr lang="en-US" sz="1600" b="1" dirty="0">
                <a:solidFill>
                  <a:schemeClr val="tx1"/>
                </a:solidFill>
                <a:latin typeface="Arial" panose="020B0604020202020204" pitchFamily="34" charset="0"/>
                <a:ea typeface="Calibri" pitchFamily="34" charset="0"/>
                <a:cs typeface="Arial" panose="020B0604020202020204" pitchFamily="34" charset="0"/>
              </a:rPr>
              <a:t>General </a:t>
            </a:r>
            <a:r>
              <a:rPr lang="en-US" sz="1600" b="1" dirty="0" smtClean="0">
                <a:solidFill>
                  <a:schemeClr val="tx1"/>
                </a:solidFill>
                <a:latin typeface="Arial" panose="020B0604020202020204" pitchFamily="34" charset="0"/>
                <a:ea typeface="Calibri" pitchFamily="34" charset="0"/>
                <a:cs typeface="Arial" panose="020B0604020202020204" pitchFamily="34" charset="0"/>
              </a:rPr>
              <a:t>provisions</a:t>
            </a:r>
            <a:endParaRPr lang="en-US" sz="1600" b="1" dirty="0">
              <a:solidFill>
                <a:schemeClr val="tx1"/>
              </a:solidFill>
              <a:latin typeface="Arial" panose="020B0604020202020204" pitchFamily="34" charset="0"/>
              <a:ea typeface="Calibri" pitchFamily="34" charset="0"/>
              <a:cs typeface="Arial" panose="020B0604020202020204" pitchFamily="34" charset="0"/>
            </a:endParaRPr>
          </a:p>
        </p:txBody>
      </p:sp>
      <p:sp>
        <p:nvSpPr>
          <p:cNvPr id="81" name="71 Rectángulo"/>
          <p:cNvSpPr>
            <a:spLocks noChangeArrowheads="1"/>
          </p:cNvSpPr>
          <p:nvPr/>
        </p:nvSpPr>
        <p:spPr bwMode="auto">
          <a:xfrm>
            <a:off x="4312792" y="2717800"/>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400">
                <a:solidFill>
                  <a:srgbClr val="000000"/>
                </a:solidFill>
                <a:latin typeface="Arial" pitchFamily="34" charset="0"/>
                <a:cs typeface="Arial" pitchFamily="34" charset="0"/>
              </a:rPr>
              <a:t>Private idea: Only for new projects</a:t>
            </a:r>
          </a:p>
        </p:txBody>
      </p:sp>
      <p:sp>
        <p:nvSpPr>
          <p:cNvPr id="82" name="72 Rectángulo"/>
          <p:cNvSpPr>
            <a:spLocks noChangeArrowheads="1"/>
          </p:cNvSpPr>
          <p:nvPr/>
        </p:nvSpPr>
        <p:spPr bwMode="auto">
          <a:xfrm>
            <a:off x="934592" y="2687638"/>
            <a:ext cx="132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400">
                <a:solidFill>
                  <a:srgbClr val="000000"/>
                </a:solidFill>
                <a:latin typeface="Arial" pitchFamily="34" charset="0"/>
                <a:cs typeface="Arial" pitchFamily="34" charset="0"/>
              </a:rPr>
              <a:t>Public Idea</a:t>
            </a:r>
            <a:r>
              <a:rPr lang="en-US" altLang="es-ES" sz="1000">
                <a:solidFill>
                  <a:srgbClr val="000000"/>
                </a:solidFill>
                <a:latin typeface="Arial" pitchFamily="34" charset="0"/>
                <a:cs typeface="Arial" pitchFamily="34" charset="0"/>
              </a:rPr>
              <a:t>:</a:t>
            </a:r>
            <a:endParaRPr lang="en-US" altLang="es-ES" sz="1400">
              <a:solidFill>
                <a:srgbClr val="000000"/>
              </a:solidFill>
              <a:latin typeface="Arial" pitchFamily="34" charset="0"/>
              <a:cs typeface="Arial" pitchFamily="34" charset="0"/>
            </a:endParaRPr>
          </a:p>
        </p:txBody>
      </p:sp>
      <p:sp>
        <p:nvSpPr>
          <p:cNvPr id="83" name="82 Rectángulo"/>
          <p:cNvSpPr/>
          <p:nvPr/>
        </p:nvSpPr>
        <p:spPr>
          <a:xfrm>
            <a:off x="137967" y="1272791"/>
            <a:ext cx="8865887" cy="1132271"/>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marL="342900" indent="-342900" eaLnBrk="0" fontAlgn="auto" hangingPunct="0">
              <a:spcBef>
                <a:spcPts val="0"/>
              </a:spcBef>
              <a:spcAft>
                <a:spcPts val="0"/>
              </a:spcAft>
              <a:buFontTx/>
              <a:buAutoNum type="arabicPeriod"/>
              <a:defRPr/>
            </a:pPr>
            <a:r>
              <a:rPr lang="en-US" sz="1400" dirty="0">
                <a:solidFill>
                  <a:srgbClr val="000000"/>
                </a:solidFill>
                <a:latin typeface="Arial" panose="020B0604020202020204" pitchFamily="34" charset="0"/>
                <a:cs typeface="Arial" panose="020B0604020202020204" pitchFamily="34" charset="0"/>
              </a:rPr>
              <a:t>The law applies to all sectors– minimum project investment: USD 1.7 million.</a:t>
            </a:r>
          </a:p>
          <a:p>
            <a:pPr marL="342900" indent="-342900" eaLnBrk="0" fontAlgn="auto" hangingPunct="0">
              <a:spcBef>
                <a:spcPts val="0"/>
              </a:spcBef>
              <a:spcAft>
                <a:spcPts val="0"/>
              </a:spcAft>
              <a:buFontTx/>
              <a:buAutoNum type="arabicPeriod"/>
              <a:defRPr/>
            </a:pPr>
            <a:r>
              <a:rPr lang="en-US" sz="1400" dirty="0">
                <a:solidFill>
                  <a:srgbClr val="000000"/>
                </a:solidFill>
                <a:latin typeface="Arial" panose="020B0604020202020204" pitchFamily="34" charset="0"/>
                <a:cs typeface="Arial" panose="020B0604020202020204" pitchFamily="34" charset="0"/>
              </a:rPr>
              <a:t>Maximum term including extensions– 30 years*</a:t>
            </a:r>
          </a:p>
          <a:p>
            <a:pPr marL="342900" indent="-342900" eaLnBrk="0" fontAlgn="auto" hangingPunct="0">
              <a:spcBef>
                <a:spcPts val="0"/>
              </a:spcBef>
              <a:spcAft>
                <a:spcPts val="0"/>
              </a:spcAft>
              <a:buFontTx/>
              <a:buAutoNum type="arabicPeriod"/>
              <a:defRPr/>
            </a:pPr>
            <a:endParaRPr lang="en-US" sz="1400" dirty="0">
              <a:solidFill>
                <a:srgbClr val="000000"/>
              </a:solidFill>
              <a:latin typeface="Arial" panose="020B0604020202020204" pitchFamily="34" charset="0"/>
              <a:cs typeface="Arial" panose="020B0604020202020204" pitchFamily="34" charset="0"/>
            </a:endParaRPr>
          </a:p>
          <a:p>
            <a:pPr marL="342900" indent="-342900" eaLnBrk="0" fontAlgn="auto" hangingPunct="0">
              <a:spcBef>
                <a:spcPts val="0"/>
              </a:spcBef>
              <a:spcAft>
                <a:spcPts val="0"/>
              </a:spcAft>
              <a:buFontTx/>
              <a:buAutoNum type="arabicPeriod"/>
              <a:defRPr/>
            </a:pPr>
            <a:r>
              <a:rPr lang="en-US" sz="1400" dirty="0">
                <a:solidFill>
                  <a:srgbClr val="000000"/>
                </a:solidFill>
                <a:latin typeface="Arial" panose="020B0604020202020204" pitchFamily="34" charset="0"/>
                <a:cs typeface="Arial" panose="020B0604020202020204" pitchFamily="34" charset="0"/>
              </a:rPr>
              <a:t>Limit to additions and extensions of contracts with public budget– 20%</a:t>
            </a:r>
          </a:p>
          <a:p>
            <a:pPr marL="342900" indent="-342900" eaLnBrk="0" fontAlgn="auto" hangingPunct="0">
              <a:spcBef>
                <a:spcPts val="0"/>
              </a:spcBef>
              <a:spcAft>
                <a:spcPts val="0"/>
              </a:spcAft>
              <a:buFontTx/>
              <a:buAutoNum type="arabicPeriod"/>
              <a:defRPr/>
            </a:pPr>
            <a:r>
              <a:rPr lang="en-US" sz="1400" b="1" dirty="0" smtClean="0">
                <a:solidFill>
                  <a:srgbClr val="FF0000"/>
                </a:solidFill>
                <a:latin typeface="Arial" panose="020B0604020202020204" pitchFamily="34" charset="0"/>
                <a:cs typeface="Arial" panose="020B0604020202020204" pitchFamily="34" charset="0"/>
              </a:rPr>
              <a:t>In PPPs the payments are subject to the levels of service and availability of the infrastructure.</a:t>
            </a:r>
            <a:endParaRPr lang="en-US" sz="1400" b="1" dirty="0">
              <a:solidFill>
                <a:srgbClr val="FF0000"/>
              </a:solidFill>
              <a:latin typeface="Arial" panose="020B0604020202020204" pitchFamily="34" charset="0"/>
              <a:cs typeface="Arial" panose="020B0604020202020204" pitchFamily="34" charset="0"/>
            </a:endParaRPr>
          </a:p>
        </p:txBody>
      </p:sp>
      <p:sp>
        <p:nvSpPr>
          <p:cNvPr id="45072" name="22 CuadroTexto"/>
          <p:cNvSpPr txBox="1">
            <a:spLocks noChangeArrowheads="1"/>
          </p:cNvSpPr>
          <p:nvPr/>
        </p:nvSpPr>
        <p:spPr bwMode="auto">
          <a:xfrm>
            <a:off x="126555" y="6165304"/>
            <a:ext cx="6444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dirty="0">
                <a:solidFill>
                  <a:srgbClr val="000000"/>
                </a:solidFill>
                <a:latin typeface="Arial" pitchFamily="34" charset="0"/>
                <a:cs typeface="Arial" pitchFamily="34" charset="0"/>
              </a:rPr>
              <a:t>* This term can be extended only if there is a previous favorable concept </a:t>
            </a:r>
            <a:r>
              <a:rPr lang="en-US" altLang="es-ES" sz="1200" dirty="0" smtClean="0">
                <a:solidFill>
                  <a:srgbClr val="000000"/>
                </a:solidFill>
                <a:latin typeface="Arial" pitchFamily="34" charset="0"/>
                <a:cs typeface="Arial" pitchFamily="34" charset="0"/>
              </a:rPr>
              <a:t>from the National   </a:t>
            </a:r>
            <a:br>
              <a:rPr lang="en-US" altLang="es-ES" sz="1200" dirty="0" smtClean="0">
                <a:solidFill>
                  <a:srgbClr val="000000"/>
                </a:solidFill>
                <a:latin typeface="Arial" pitchFamily="34" charset="0"/>
                <a:cs typeface="Arial" pitchFamily="34" charset="0"/>
              </a:rPr>
            </a:br>
            <a:r>
              <a:rPr lang="en-US" altLang="es-ES" sz="1200" dirty="0" smtClean="0">
                <a:solidFill>
                  <a:srgbClr val="000000"/>
                </a:solidFill>
                <a:latin typeface="Arial" pitchFamily="34" charset="0"/>
                <a:cs typeface="Arial" pitchFamily="34" charset="0"/>
              </a:rPr>
              <a:t>   Council for Economic and Social Policy (CONPES). </a:t>
            </a:r>
            <a:endParaRPr lang="en-US" altLang="es-E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32685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4530725" y="2619375"/>
            <a:ext cx="1990725" cy="568325"/>
          </a:xfrm>
          <a:prstGeom prst="roundRect">
            <a:avLst/>
          </a:prstGeom>
          <a:solidFill>
            <a:srgbClr val="313B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latin typeface="Arial" panose="020B0604020202020204" pitchFamily="34" charset="0"/>
                <a:cs typeface="Arial" panose="020B0604020202020204" pitchFamily="34" charset="0"/>
              </a:rPr>
              <a:t>Private Investor</a:t>
            </a:r>
          </a:p>
        </p:txBody>
      </p:sp>
      <p:sp>
        <p:nvSpPr>
          <p:cNvPr id="4" name="3 Rectángulo redondeado"/>
          <p:cNvSpPr/>
          <p:nvPr/>
        </p:nvSpPr>
        <p:spPr>
          <a:xfrm>
            <a:off x="4530725" y="3590925"/>
            <a:ext cx="1990725" cy="568325"/>
          </a:xfrm>
          <a:prstGeom prst="roundRect">
            <a:avLst/>
          </a:prstGeom>
          <a:solidFill>
            <a:srgbClr val="313B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latin typeface="Arial" panose="020B0604020202020204" pitchFamily="34" charset="0"/>
                <a:cs typeface="Arial" panose="020B0604020202020204" pitchFamily="34" charset="0"/>
              </a:rPr>
              <a:t>SPV</a:t>
            </a:r>
          </a:p>
        </p:txBody>
      </p:sp>
      <p:sp>
        <p:nvSpPr>
          <p:cNvPr id="5" name="4 Rectángulo redondeado"/>
          <p:cNvSpPr/>
          <p:nvPr/>
        </p:nvSpPr>
        <p:spPr>
          <a:xfrm>
            <a:off x="4530725" y="836613"/>
            <a:ext cx="1990725" cy="5683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State </a:t>
            </a:r>
            <a:r>
              <a:rPr lang="en-US" sz="1400" b="1" dirty="0" smtClean="0">
                <a:solidFill>
                  <a:schemeClr val="bg1"/>
                </a:solidFill>
                <a:latin typeface="Arial" panose="020B0604020202020204" pitchFamily="34" charset="0"/>
                <a:cs typeface="Arial" panose="020B0604020202020204" pitchFamily="34" charset="0"/>
              </a:rPr>
              <a:t>Entity</a:t>
            </a:r>
            <a:endParaRPr lang="en-US" sz="1400" b="1" dirty="0">
              <a:solidFill>
                <a:schemeClr val="bg1"/>
              </a:solidFill>
              <a:latin typeface="Arial" panose="020B0604020202020204" pitchFamily="34" charset="0"/>
              <a:cs typeface="Arial" panose="020B0604020202020204" pitchFamily="34" charset="0"/>
            </a:endParaRPr>
          </a:p>
        </p:txBody>
      </p:sp>
      <p:sp>
        <p:nvSpPr>
          <p:cNvPr id="6" name="5 Rectángulo redondeado"/>
          <p:cNvSpPr/>
          <p:nvPr/>
        </p:nvSpPr>
        <p:spPr>
          <a:xfrm>
            <a:off x="7672388" y="2619375"/>
            <a:ext cx="1147762" cy="568325"/>
          </a:xfrm>
          <a:prstGeom prst="roundRect">
            <a:avLst/>
          </a:prstGeom>
          <a:solidFill>
            <a:srgbClr val="8577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Users</a:t>
            </a:r>
          </a:p>
        </p:txBody>
      </p:sp>
      <p:sp>
        <p:nvSpPr>
          <p:cNvPr id="7" name="6 Rectángulo redondeado"/>
          <p:cNvSpPr/>
          <p:nvPr/>
        </p:nvSpPr>
        <p:spPr>
          <a:xfrm>
            <a:off x="5910263" y="5454650"/>
            <a:ext cx="1993900" cy="566738"/>
          </a:xfrm>
          <a:prstGeom prst="roundRect">
            <a:avLst/>
          </a:prstGeom>
          <a:solidFill>
            <a:srgbClr val="C335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ES" sz="1400" b="1" dirty="0">
                <a:solidFill>
                  <a:schemeClr val="bg1"/>
                </a:solidFill>
                <a:latin typeface="Arial" panose="020B0604020202020204" pitchFamily="34" charset="0"/>
                <a:cs typeface="Arial" panose="020B0604020202020204" pitchFamily="34" charset="0"/>
              </a:rPr>
              <a:t>Constructor</a:t>
            </a:r>
          </a:p>
        </p:txBody>
      </p:sp>
      <p:sp>
        <p:nvSpPr>
          <p:cNvPr id="8" name="7 Rectángulo redondeado"/>
          <p:cNvSpPr/>
          <p:nvPr/>
        </p:nvSpPr>
        <p:spPr>
          <a:xfrm>
            <a:off x="2770188" y="5454650"/>
            <a:ext cx="1990725" cy="566738"/>
          </a:xfrm>
          <a:prstGeom prst="roundRect">
            <a:avLst/>
          </a:prstGeom>
          <a:solidFill>
            <a:srgbClr val="C335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Operator</a:t>
            </a:r>
          </a:p>
        </p:txBody>
      </p:sp>
      <p:sp>
        <p:nvSpPr>
          <p:cNvPr id="9" name="8 Rectángulo redondeado"/>
          <p:cNvSpPr/>
          <p:nvPr/>
        </p:nvSpPr>
        <p:spPr>
          <a:xfrm>
            <a:off x="2157413" y="3187700"/>
            <a:ext cx="1377950" cy="565150"/>
          </a:xfrm>
          <a:prstGeom prst="roundRect">
            <a:avLst/>
          </a:prstGeom>
          <a:solidFill>
            <a:srgbClr val="DEA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Creditors</a:t>
            </a:r>
          </a:p>
        </p:txBody>
      </p:sp>
      <p:sp>
        <p:nvSpPr>
          <p:cNvPr id="10" name="9 Rectángulo redondeado"/>
          <p:cNvSpPr/>
          <p:nvPr/>
        </p:nvSpPr>
        <p:spPr>
          <a:xfrm>
            <a:off x="2157413" y="3995738"/>
            <a:ext cx="1377950" cy="568325"/>
          </a:xfrm>
          <a:prstGeom prst="roundRect">
            <a:avLst/>
          </a:prstGeom>
          <a:solidFill>
            <a:srgbClr val="DEA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Shareholders</a:t>
            </a:r>
          </a:p>
        </p:txBody>
      </p:sp>
      <p:cxnSp>
        <p:nvCxnSpPr>
          <p:cNvPr id="11" name="10 Conector recto de flecha"/>
          <p:cNvCxnSpPr>
            <a:stCxn id="5" idx="2"/>
            <a:endCxn id="3" idx="0"/>
          </p:cNvCxnSpPr>
          <p:nvPr/>
        </p:nvCxnSpPr>
        <p:spPr>
          <a:xfrm>
            <a:off x="5527675" y="1404938"/>
            <a:ext cx="0" cy="121443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995" name="18 CuadroTexto"/>
          <p:cNvSpPr txBox="1">
            <a:spLocks noChangeArrowheads="1"/>
          </p:cNvSpPr>
          <p:nvPr/>
        </p:nvSpPr>
        <p:spPr bwMode="auto">
          <a:xfrm>
            <a:off x="5527675" y="1727200"/>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dirty="0">
                <a:latin typeface="Futura Md BT"/>
              </a:rPr>
              <a:t>Long-term contract based </a:t>
            </a:r>
            <a:endParaRPr lang="en-US" altLang="es-ES" sz="1200" dirty="0" smtClean="0">
              <a:latin typeface="Futura Md BT"/>
            </a:endParaRPr>
          </a:p>
          <a:p>
            <a:pPr>
              <a:spcBef>
                <a:spcPct val="0"/>
              </a:spcBef>
              <a:buFontTx/>
              <a:buNone/>
            </a:pPr>
            <a:r>
              <a:rPr lang="en-US" altLang="es-ES" sz="1200" dirty="0" smtClean="0">
                <a:latin typeface="Futura Md BT"/>
              </a:rPr>
              <a:t>on </a:t>
            </a:r>
            <a:r>
              <a:rPr lang="en-US" altLang="es-ES" sz="1200" dirty="0">
                <a:latin typeface="Futura Md BT"/>
              </a:rPr>
              <a:t>service delivery</a:t>
            </a:r>
            <a:endParaRPr lang="es-ES" altLang="es-ES" sz="1200" dirty="0">
              <a:latin typeface="Futura Md BT"/>
            </a:endParaRPr>
          </a:p>
        </p:txBody>
      </p:sp>
      <p:cxnSp>
        <p:nvCxnSpPr>
          <p:cNvPr id="13" name="12 Forma"/>
          <p:cNvCxnSpPr>
            <a:stCxn id="3" idx="1"/>
            <a:endCxn id="8" idx="0"/>
          </p:cNvCxnSpPr>
          <p:nvPr/>
        </p:nvCxnSpPr>
        <p:spPr>
          <a:xfrm rot="10800000" flipV="1">
            <a:off x="3765550" y="2903538"/>
            <a:ext cx="765175" cy="2551112"/>
          </a:xfrm>
          <a:prstGeom prst="bentConnector2">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Forma"/>
          <p:cNvCxnSpPr>
            <a:stCxn id="3" idx="3"/>
            <a:endCxn id="7" idx="0"/>
          </p:cNvCxnSpPr>
          <p:nvPr/>
        </p:nvCxnSpPr>
        <p:spPr>
          <a:xfrm>
            <a:off x="6521450" y="2903538"/>
            <a:ext cx="385763" cy="2551112"/>
          </a:xfrm>
          <a:prstGeom prst="bentConnector2">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998" name="24 CuadroTexto"/>
          <p:cNvSpPr txBox="1">
            <a:spLocks noChangeArrowheads="1"/>
          </p:cNvSpPr>
          <p:nvPr/>
        </p:nvSpPr>
        <p:spPr bwMode="auto">
          <a:xfrm>
            <a:off x="6905625" y="4935538"/>
            <a:ext cx="1685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dirty="0">
                <a:latin typeface="Futura Md BT"/>
              </a:rPr>
              <a:t>Construction </a:t>
            </a:r>
            <a:r>
              <a:rPr lang="en-US" altLang="es-ES" sz="1200" dirty="0" smtClean="0">
                <a:latin typeface="Futura Md BT"/>
              </a:rPr>
              <a:t/>
            </a:r>
            <a:br>
              <a:rPr lang="en-US" altLang="es-ES" sz="1200" dirty="0" smtClean="0">
                <a:latin typeface="Futura Md BT"/>
              </a:rPr>
            </a:br>
            <a:r>
              <a:rPr lang="en-US" altLang="es-ES" sz="1200" dirty="0" smtClean="0">
                <a:latin typeface="Futura Md BT"/>
              </a:rPr>
              <a:t>contract</a:t>
            </a:r>
            <a:endParaRPr lang="en-US" altLang="es-ES" sz="1200" dirty="0">
              <a:latin typeface="Futura Md BT"/>
            </a:endParaRPr>
          </a:p>
        </p:txBody>
      </p:sp>
      <p:sp>
        <p:nvSpPr>
          <p:cNvPr id="41999" name="25 CuadroTexto"/>
          <p:cNvSpPr txBox="1">
            <a:spLocks noChangeArrowheads="1"/>
          </p:cNvSpPr>
          <p:nvPr/>
        </p:nvSpPr>
        <p:spPr bwMode="auto">
          <a:xfrm>
            <a:off x="2846388" y="4967288"/>
            <a:ext cx="137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Operating Agreement</a:t>
            </a:r>
          </a:p>
        </p:txBody>
      </p:sp>
      <p:cxnSp>
        <p:nvCxnSpPr>
          <p:cNvPr id="17" name="16 Conector recto de flecha"/>
          <p:cNvCxnSpPr/>
          <p:nvPr/>
        </p:nvCxnSpPr>
        <p:spPr>
          <a:xfrm flipV="1">
            <a:off x="6521450" y="2781300"/>
            <a:ext cx="1150938" cy="31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5" idx="1"/>
            <a:endCxn id="4" idx="1"/>
          </p:cNvCxnSpPr>
          <p:nvPr/>
        </p:nvCxnSpPr>
        <p:spPr>
          <a:xfrm rot="10800000" flipV="1">
            <a:off x="4530725" y="1120775"/>
            <a:ext cx="14288" cy="2754313"/>
          </a:xfrm>
          <a:prstGeom prst="bentConnector3">
            <a:avLst>
              <a:gd name="adj1" fmla="val 6571089"/>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2" name="31 CuadroTexto"/>
          <p:cNvSpPr txBox="1">
            <a:spLocks noChangeArrowheads="1"/>
          </p:cNvSpPr>
          <p:nvPr/>
        </p:nvSpPr>
        <p:spPr bwMode="auto">
          <a:xfrm>
            <a:off x="2123728" y="1809750"/>
            <a:ext cx="176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dirty="0">
                <a:latin typeface="Futura Md BT"/>
              </a:rPr>
              <a:t>Disbursement </a:t>
            </a:r>
            <a:r>
              <a:rPr lang="en-US" altLang="es-ES" sz="1200" dirty="0" smtClean="0">
                <a:latin typeface="Futura Md BT"/>
              </a:rPr>
              <a:t>of </a:t>
            </a:r>
          </a:p>
          <a:p>
            <a:pPr>
              <a:spcBef>
                <a:spcPct val="0"/>
              </a:spcBef>
              <a:buFontTx/>
              <a:buNone/>
            </a:pPr>
            <a:r>
              <a:rPr lang="en-US" altLang="es-ES" sz="1200" dirty="0" smtClean="0">
                <a:latin typeface="Futura Md BT"/>
              </a:rPr>
              <a:t>public funds</a:t>
            </a:r>
            <a:endParaRPr lang="en-US" altLang="es-ES" sz="1200" dirty="0">
              <a:latin typeface="Futura Md BT"/>
            </a:endParaRPr>
          </a:p>
        </p:txBody>
      </p:sp>
      <p:cxnSp>
        <p:nvCxnSpPr>
          <p:cNvPr id="20" name="19 Conector angular"/>
          <p:cNvCxnSpPr>
            <a:stCxn id="9" idx="3"/>
          </p:cNvCxnSpPr>
          <p:nvPr/>
        </p:nvCxnSpPr>
        <p:spPr>
          <a:xfrm>
            <a:off x="3535363" y="3468688"/>
            <a:ext cx="995362" cy="284162"/>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10" idx="3"/>
          </p:cNvCxnSpPr>
          <p:nvPr/>
        </p:nvCxnSpPr>
        <p:spPr>
          <a:xfrm flipV="1">
            <a:off x="3535363" y="3995738"/>
            <a:ext cx="995362" cy="284162"/>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5" name="49 CuadroTexto"/>
          <p:cNvSpPr txBox="1">
            <a:spLocks noChangeArrowheads="1"/>
          </p:cNvSpPr>
          <p:nvPr/>
        </p:nvSpPr>
        <p:spPr bwMode="auto">
          <a:xfrm>
            <a:off x="3970338" y="3441700"/>
            <a:ext cx="1377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Debt</a:t>
            </a:r>
          </a:p>
        </p:txBody>
      </p:sp>
      <p:sp>
        <p:nvSpPr>
          <p:cNvPr id="42006" name="50 CuadroTexto"/>
          <p:cNvSpPr txBox="1">
            <a:spLocks noChangeArrowheads="1"/>
          </p:cNvSpPr>
          <p:nvPr/>
        </p:nvSpPr>
        <p:spPr bwMode="auto">
          <a:xfrm>
            <a:off x="3970338" y="3995738"/>
            <a:ext cx="1377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ES" altLang="es-ES" sz="1200">
                <a:latin typeface="Futura Md BT"/>
              </a:rPr>
              <a:t>Stock</a:t>
            </a:r>
          </a:p>
        </p:txBody>
      </p:sp>
      <p:sp>
        <p:nvSpPr>
          <p:cNvPr id="42007" name="58 CuadroTexto"/>
          <p:cNvSpPr txBox="1">
            <a:spLocks noChangeArrowheads="1"/>
          </p:cNvSpPr>
          <p:nvPr/>
        </p:nvSpPr>
        <p:spPr bwMode="auto">
          <a:xfrm>
            <a:off x="6870700" y="2781300"/>
            <a:ext cx="955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Services </a:t>
            </a:r>
          </a:p>
        </p:txBody>
      </p:sp>
      <p:cxnSp>
        <p:nvCxnSpPr>
          <p:cNvPr id="25" name="24 Conector recto de flecha"/>
          <p:cNvCxnSpPr>
            <a:stCxn id="3" idx="2"/>
            <a:endCxn id="4" idx="0"/>
          </p:cNvCxnSpPr>
          <p:nvPr/>
        </p:nvCxnSpPr>
        <p:spPr>
          <a:xfrm>
            <a:off x="5527675" y="3187700"/>
            <a:ext cx="0" cy="40322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25 Flecha izquierda y derecha"/>
          <p:cNvSpPr/>
          <p:nvPr/>
        </p:nvSpPr>
        <p:spPr>
          <a:xfrm>
            <a:off x="4760913" y="5535613"/>
            <a:ext cx="1147762" cy="404812"/>
          </a:xfrm>
          <a:prstGeom prst="leftRightArrow">
            <a:avLst/>
          </a:prstGeom>
          <a:noFill/>
          <a:ln>
            <a:solidFill>
              <a:srgbClr val="857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000" dirty="0">
                <a:solidFill>
                  <a:schemeClr val="tx1"/>
                </a:solidFill>
                <a:latin typeface="Arial" panose="020B0604020202020204" pitchFamily="34" charset="0"/>
                <a:cs typeface="Arial" panose="020B0604020202020204" pitchFamily="34" charset="0"/>
              </a:rPr>
              <a:t>Coordination</a:t>
            </a:r>
          </a:p>
        </p:txBody>
      </p:sp>
      <p:sp>
        <p:nvSpPr>
          <p:cNvPr id="42010" name="83 CuadroTexto"/>
          <p:cNvSpPr txBox="1">
            <a:spLocks noChangeArrowheads="1"/>
          </p:cNvSpPr>
          <p:nvPr/>
        </p:nvSpPr>
        <p:spPr bwMode="auto">
          <a:xfrm>
            <a:off x="5603875" y="3135313"/>
            <a:ext cx="1531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Resource Management</a:t>
            </a:r>
          </a:p>
        </p:txBody>
      </p:sp>
      <p:cxnSp>
        <p:nvCxnSpPr>
          <p:cNvPr id="28" name="84 Conector angular"/>
          <p:cNvCxnSpPr>
            <a:stCxn id="4" idx="2"/>
          </p:cNvCxnSpPr>
          <p:nvPr/>
        </p:nvCxnSpPr>
        <p:spPr>
          <a:xfrm rot="5400000">
            <a:off x="4345782" y="4193381"/>
            <a:ext cx="1214438" cy="1146175"/>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84 Conector angular"/>
          <p:cNvCxnSpPr>
            <a:stCxn id="4" idx="2"/>
          </p:cNvCxnSpPr>
          <p:nvPr/>
        </p:nvCxnSpPr>
        <p:spPr>
          <a:xfrm rot="16200000" flipH="1">
            <a:off x="5376069" y="4309269"/>
            <a:ext cx="1349375" cy="1049337"/>
          </a:xfrm>
          <a:prstGeom prst="bentConnector3">
            <a:avLst>
              <a:gd name="adj1" fmla="val 44356"/>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3" name="98 CuadroTexto"/>
          <p:cNvSpPr txBox="1">
            <a:spLocks noChangeArrowheads="1"/>
          </p:cNvSpPr>
          <p:nvPr/>
        </p:nvSpPr>
        <p:spPr bwMode="auto">
          <a:xfrm>
            <a:off x="4530725" y="4860925"/>
            <a:ext cx="920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PaymentsO&amp;M</a:t>
            </a:r>
          </a:p>
        </p:txBody>
      </p:sp>
      <p:sp>
        <p:nvSpPr>
          <p:cNvPr id="42014" name="99 CuadroTexto"/>
          <p:cNvSpPr txBox="1">
            <a:spLocks noChangeArrowheads="1"/>
          </p:cNvSpPr>
          <p:nvPr/>
        </p:nvSpPr>
        <p:spPr bwMode="auto">
          <a:xfrm>
            <a:off x="5562600" y="4840288"/>
            <a:ext cx="137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a:latin typeface="Futura Md BT"/>
              </a:rPr>
              <a:t>Construction payments</a:t>
            </a:r>
          </a:p>
        </p:txBody>
      </p:sp>
      <p:cxnSp>
        <p:nvCxnSpPr>
          <p:cNvPr id="32" name="100 Conector angular"/>
          <p:cNvCxnSpPr>
            <a:stCxn id="6" idx="2"/>
            <a:endCxn id="4" idx="3"/>
          </p:cNvCxnSpPr>
          <p:nvPr/>
        </p:nvCxnSpPr>
        <p:spPr>
          <a:xfrm rot="5400000">
            <a:off x="7040563" y="2668587"/>
            <a:ext cx="687388" cy="1725613"/>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6" name="103 CuadroTexto"/>
          <p:cNvSpPr txBox="1">
            <a:spLocks noChangeArrowheads="1"/>
          </p:cNvSpPr>
          <p:nvPr/>
        </p:nvSpPr>
        <p:spPr bwMode="auto">
          <a:xfrm>
            <a:off x="7197725" y="386080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ES" sz="1200" dirty="0" smtClean="0">
                <a:latin typeface="Futura Md BT"/>
              </a:rPr>
              <a:t>Operational </a:t>
            </a:r>
            <a:r>
              <a:rPr lang="en-US" altLang="es-ES" sz="1200" dirty="0">
                <a:latin typeface="Futura Md BT"/>
              </a:rPr>
              <a:t>revenue</a:t>
            </a:r>
          </a:p>
        </p:txBody>
      </p:sp>
      <p:sp>
        <p:nvSpPr>
          <p:cNvPr id="34" name="33 Rectángulo redondeado"/>
          <p:cNvSpPr/>
          <p:nvPr/>
        </p:nvSpPr>
        <p:spPr>
          <a:xfrm>
            <a:off x="395288" y="2862263"/>
            <a:ext cx="1377950" cy="565150"/>
          </a:xfrm>
          <a:prstGeom prst="roundRect">
            <a:avLst/>
          </a:prstGeom>
          <a:solidFill>
            <a:srgbClr val="DEA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Banking</a:t>
            </a:r>
          </a:p>
        </p:txBody>
      </p:sp>
      <p:sp>
        <p:nvSpPr>
          <p:cNvPr id="35" name="34 Rectángulo redondeado"/>
          <p:cNvSpPr/>
          <p:nvPr/>
        </p:nvSpPr>
        <p:spPr>
          <a:xfrm>
            <a:off x="395288" y="3509963"/>
            <a:ext cx="1377950" cy="566737"/>
          </a:xfrm>
          <a:prstGeom prst="roundRect">
            <a:avLst/>
          </a:prstGeom>
          <a:solidFill>
            <a:srgbClr val="DEA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bg1"/>
                </a:solidFill>
                <a:latin typeface="Arial" panose="020B0604020202020204" pitchFamily="34" charset="0"/>
                <a:cs typeface="Arial" panose="020B0604020202020204" pitchFamily="34" charset="0"/>
              </a:rPr>
              <a:t>Capital Markets</a:t>
            </a:r>
          </a:p>
        </p:txBody>
      </p:sp>
      <p:cxnSp>
        <p:nvCxnSpPr>
          <p:cNvPr id="36" name="35 Conector angular"/>
          <p:cNvCxnSpPr>
            <a:stCxn id="34" idx="3"/>
            <a:endCxn id="9" idx="1"/>
          </p:cNvCxnSpPr>
          <p:nvPr/>
        </p:nvCxnSpPr>
        <p:spPr>
          <a:xfrm>
            <a:off x="1773238" y="3146425"/>
            <a:ext cx="384175" cy="323850"/>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35" idx="3"/>
            <a:endCxn id="9" idx="1"/>
          </p:cNvCxnSpPr>
          <p:nvPr/>
        </p:nvCxnSpPr>
        <p:spPr>
          <a:xfrm flipV="1">
            <a:off x="1773238" y="3470275"/>
            <a:ext cx="384175" cy="323850"/>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21" name="Rectangle 82"/>
          <p:cNvSpPr>
            <a:spLocks noChangeArrowheads="1"/>
          </p:cNvSpPr>
          <p:nvPr/>
        </p:nvSpPr>
        <p:spPr bwMode="auto">
          <a:xfrm>
            <a:off x="2997200" y="240829"/>
            <a:ext cx="610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algn="r" defTabSz="914400" eaLnBrk="1" hangingPunct="1">
              <a:spcBef>
                <a:spcPts val="600"/>
              </a:spcBef>
              <a:spcAft>
                <a:spcPts val="600"/>
              </a:spcAft>
              <a:buFont typeface="Arial" pitchFamily="34" charset="0"/>
              <a:buNone/>
            </a:pPr>
            <a:r>
              <a:rPr lang="en-US" altLang="es-ES" b="1" dirty="0">
                <a:solidFill>
                  <a:srgbClr val="AF272F"/>
                </a:solidFill>
                <a:latin typeface="Arial" pitchFamily="34" charset="0"/>
                <a:cs typeface="Arial" pitchFamily="34" charset="0"/>
              </a:rPr>
              <a:t>PPP Basic scheme</a:t>
            </a:r>
          </a:p>
        </p:txBody>
      </p:sp>
    </p:spTree>
    <p:extLst>
      <p:ext uri="{BB962C8B-B14F-4D97-AF65-F5344CB8AC3E}">
        <p14:creationId xmlns:p14="http://schemas.microsoft.com/office/powerpoint/2010/main" val="26010744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82"/>
          <p:cNvSpPr>
            <a:spLocks noChangeArrowheads="1"/>
          </p:cNvSpPr>
          <p:nvPr/>
        </p:nvSpPr>
        <p:spPr bwMode="auto">
          <a:xfrm>
            <a:off x="2915816" y="170637"/>
            <a:ext cx="6105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algn="r" defTabSz="914400" eaLnBrk="1" hangingPunct="1">
              <a:spcBef>
                <a:spcPts val="600"/>
              </a:spcBef>
              <a:spcAft>
                <a:spcPts val="600"/>
              </a:spcAft>
              <a:buFont typeface="Arial" pitchFamily="34" charset="0"/>
              <a:buNone/>
            </a:pPr>
            <a:r>
              <a:rPr lang="en-US" altLang="es-ES" b="1" dirty="0" smtClean="0">
                <a:solidFill>
                  <a:srgbClr val="AF272F"/>
                </a:solidFill>
                <a:latin typeface="Arial" pitchFamily="34" charset="0"/>
                <a:cs typeface="Arial" pitchFamily="34" charset="0"/>
              </a:rPr>
              <a:t>Colombian PPP initiatives related to low carbon development</a:t>
            </a:r>
            <a:endParaRPr lang="en-US" altLang="es-ES" b="1" dirty="0">
              <a:solidFill>
                <a:srgbClr val="AF272F"/>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60648"/>
            <a:ext cx="7776864" cy="461665"/>
          </a:xfrm>
          <a:prstGeom prst="rect">
            <a:avLst/>
          </a:prstGeom>
        </p:spPr>
        <p:txBody>
          <a:bodyPr wrap="square">
            <a:spAutoFit/>
          </a:bodyPr>
          <a:lstStyle/>
          <a:p>
            <a:pPr marL="342900" indent="-342900" algn="ctr" eaLnBrk="0" fontAlgn="auto" hangingPunct="0">
              <a:spcBef>
                <a:spcPts val="0"/>
              </a:spcBef>
              <a:spcAft>
                <a:spcPts val="0"/>
              </a:spcAft>
              <a:defRPr/>
            </a:pPr>
            <a:r>
              <a:rPr lang="en-US" sz="2400" b="1" dirty="0" smtClean="0">
                <a:solidFill>
                  <a:srgbClr val="C00000"/>
                </a:solidFill>
                <a:latin typeface="Arial" panose="020B0604020202020204" pitchFamily="34" charset="0"/>
                <a:cs typeface="Arial" panose="020B0604020202020204" pitchFamily="34" charset="0"/>
              </a:rPr>
              <a:t>Incorporation of environmental indicators for PPP</a:t>
            </a:r>
            <a:endParaRPr lang="en-US" sz="2400" b="1" dirty="0">
              <a:solidFill>
                <a:srgbClr val="C00000"/>
              </a:solidFill>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3208732374"/>
              </p:ext>
            </p:extLst>
          </p:nvPr>
        </p:nvGraphicFramePr>
        <p:xfrm>
          <a:off x="899592" y="1268760"/>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512" y="2348880"/>
            <a:ext cx="2736304" cy="369332"/>
          </a:xfrm>
          <a:prstGeom prst="rect">
            <a:avLst/>
          </a:prstGeom>
          <a:noFill/>
        </p:spPr>
        <p:txBody>
          <a:bodyPr wrap="square" rtlCol="0">
            <a:spAutoFit/>
          </a:bodyPr>
          <a:lstStyle/>
          <a:p>
            <a:endParaRPr lang="es-ES" dirty="0"/>
          </a:p>
        </p:txBody>
      </p:sp>
      <p:pic>
        <p:nvPicPr>
          <p:cNvPr id="9" name="Picture Placeholder 18"/>
          <p:cNvPicPr>
            <a:picLocks noChangeAspect="1"/>
          </p:cNvPicPr>
          <p:nvPr/>
        </p:nvPicPr>
        <p:blipFill rotWithShape="1">
          <a:blip r:embed="rId2" cstate="print">
            <a:extLst>
              <a:ext uri="{28A0092B-C50C-407E-A947-70E740481C1C}">
                <a14:useLocalDpi xmlns:a14="http://schemas.microsoft.com/office/drawing/2010/main" val="0"/>
              </a:ext>
            </a:extLst>
          </a:blip>
          <a:srcRect l="-1" t="44595" r="-334" b="-339"/>
          <a:stretch/>
        </p:blipFill>
        <p:spPr>
          <a:xfrm>
            <a:off x="395536" y="1052736"/>
            <a:ext cx="4838932" cy="1512168"/>
          </a:xfrm>
          <a:prstGeom prst="rect">
            <a:avLst/>
          </a:prstGeom>
        </p:spPr>
      </p:pic>
      <p:pic>
        <p:nvPicPr>
          <p:cNvPr id="10" name="Picture Placeholder 17"/>
          <p:cNvPicPr>
            <a:picLocks noChangeAspect="1"/>
          </p:cNvPicPr>
          <p:nvPr/>
        </p:nvPicPr>
        <p:blipFill>
          <a:blip r:embed="rId3" cstate="print">
            <a:extLst>
              <a:ext uri="{28A0092B-C50C-407E-A947-70E740481C1C}">
                <a14:useLocalDpi xmlns:a14="http://schemas.microsoft.com/office/drawing/2010/main" val="0"/>
              </a:ext>
            </a:extLst>
          </a:blip>
          <a:srcRect t="15972" b="15972"/>
          <a:stretch>
            <a:fillRect/>
          </a:stretch>
        </p:blipFill>
        <p:spPr>
          <a:xfrm>
            <a:off x="4103440" y="1988840"/>
            <a:ext cx="5040560" cy="1643747"/>
          </a:xfrm>
          <a:prstGeom prst="rect">
            <a:avLst/>
          </a:prstGeom>
        </p:spPr>
      </p:pic>
      <p:pic>
        <p:nvPicPr>
          <p:cNvPr id="11" name="Picture Placeholder 22"/>
          <p:cNvPicPr>
            <a:picLocks noChangeAspect="1"/>
          </p:cNvPicPr>
          <p:nvPr/>
        </p:nvPicPr>
        <p:blipFill rotWithShape="1">
          <a:blip r:embed="rId4" cstate="print">
            <a:extLst>
              <a:ext uri="{28A0092B-C50C-407E-A947-70E740481C1C}">
                <a14:useLocalDpi xmlns:a14="http://schemas.microsoft.com/office/drawing/2010/main" val="0"/>
              </a:ext>
            </a:extLst>
          </a:blip>
          <a:srcRect l="16346" t="2719" r="6986" b="63295"/>
          <a:stretch/>
        </p:blipFill>
        <p:spPr>
          <a:xfrm>
            <a:off x="405461" y="3212976"/>
            <a:ext cx="4958627" cy="1554744"/>
          </a:xfrm>
          <a:prstGeom prst="rect">
            <a:avLst/>
          </a:prstGeom>
        </p:spPr>
      </p:pic>
      <p:graphicFrame>
        <p:nvGraphicFramePr>
          <p:cNvPr id="15" name="14 Diagrama"/>
          <p:cNvGraphicFramePr/>
          <p:nvPr/>
        </p:nvGraphicFramePr>
        <p:xfrm>
          <a:off x="0" y="0"/>
          <a:ext cx="9144000" cy="16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4"/>
          <p:cNvPicPr>
            <a:picLocks noChangeAspect="1"/>
          </p:cNvPicPr>
          <p:nvPr/>
        </p:nvPicPr>
        <p:blipFill>
          <a:blip r:embed="rId10" cstate="print"/>
          <a:stretch>
            <a:fillRect/>
          </a:stretch>
        </p:blipFill>
        <p:spPr>
          <a:xfrm>
            <a:off x="4211960" y="4077072"/>
            <a:ext cx="4932040" cy="1798080"/>
          </a:xfrm>
          <a:prstGeom prst="rect">
            <a:avLst/>
          </a:prstGeom>
        </p:spPr>
      </p:pic>
      <p:pic>
        <p:nvPicPr>
          <p:cNvPr id="14" name="Picture 3"/>
          <p:cNvPicPr>
            <a:picLocks noChangeAspect="1"/>
          </p:cNvPicPr>
          <p:nvPr/>
        </p:nvPicPr>
        <p:blipFill>
          <a:blip r:embed="rId11" cstate="print"/>
          <a:stretch>
            <a:fillRect/>
          </a:stretch>
        </p:blipFill>
        <p:spPr>
          <a:xfrm>
            <a:off x="467544" y="5301208"/>
            <a:ext cx="4968552" cy="15567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512" y="2348880"/>
            <a:ext cx="2736304" cy="369332"/>
          </a:xfrm>
          <a:prstGeom prst="rect">
            <a:avLst/>
          </a:prstGeom>
          <a:noFill/>
        </p:spPr>
        <p:txBody>
          <a:bodyPr wrap="square" rtlCol="0">
            <a:spAutoFit/>
          </a:bodyPr>
          <a:lstStyle/>
          <a:p>
            <a:endParaRPr lang="es-ES" dirty="0"/>
          </a:p>
        </p:txBody>
      </p:sp>
      <p:graphicFrame>
        <p:nvGraphicFramePr>
          <p:cNvPr id="15" name="14 Diagrama"/>
          <p:cNvGraphicFramePr/>
          <p:nvPr/>
        </p:nvGraphicFramePr>
        <p:xfrm>
          <a:off x="0" y="0"/>
          <a:ext cx="9144000" cy="16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22421" t="43292" r="7300" b="20039"/>
          <a:stretch>
            <a:fillRect/>
          </a:stretch>
        </p:blipFill>
        <p:spPr bwMode="auto">
          <a:xfrm>
            <a:off x="2087216" y="1196753"/>
            <a:ext cx="684076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p:cNvPicPr>
          <p:nvPr/>
        </p:nvPicPr>
        <p:blipFill rotWithShape="1">
          <a:blip r:embed="rId8" cstate="print"/>
          <a:srcRect r="76190"/>
          <a:stretch/>
        </p:blipFill>
        <p:spPr>
          <a:xfrm rot="5400000">
            <a:off x="4103950" y="-927484"/>
            <a:ext cx="1224136" cy="8208913"/>
          </a:xfrm>
          <a:prstGeom prst="rect">
            <a:avLst/>
          </a:prstGeom>
        </p:spPr>
      </p:pic>
      <p:sp>
        <p:nvSpPr>
          <p:cNvPr id="19" name="18 Elipse"/>
          <p:cNvSpPr/>
          <p:nvPr/>
        </p:nvSpPr>
        <p:spPr>
          <a:xfrm>
            <a:off x="899592" y="1268760"/>
            <a:ext cx="1296144" cy="122413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LEED</a:t>
            </a:r>
            <a:endParaRPr lang="es-ES" sz="2000" b="1" dirty="0">
              <a:solidFill>
                <a:schemeClr val="tx1"/>
              </a:solidFill>
            </a:endParaRPr>
          </a:p>
        </p:txBody>
      </p:sp>
      <p:sp>
        <p:nvSpPr>
          <p:cNvPr id="20" name="19 Rectángulo"/>
          <p:cNvSpPr/>
          <p:nvPr/>
        </p:nvSpPr>
        <p:spPr>
          <a:xfrm>
            <a:off x="899592" y="3789040"/>
            <a:ext cx="7704856"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COLOMBIAN GREEN LABEL FOR SUSTAINABLE BUILDING (DRAFT)</a:t>
            </a:r>
            <a:endParaRPr lang="es-ES" b="1" dirty="0">
              <a:solidFill>
                <a:schemeClr val="tx1"/>
              </a:solidFill>
            </a:endParaRPr>
          </a:p>
        </p:txBody>
      </p:sp>
      <p:sp>
        <p:nvSpPr>
          <p:cNvPr id="21" name="20 Rectángulo"/>
          <p:cNvSpPr/>
          <p:nvPr/>
        </p:nvSpPr>
        <p:spPr>
          <a:xfrm>
            <a:off x="899592" y="4509120"/>
            <a:ext cx="7704856"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SUSTAINABLE BUILDING CODE</a:t>
            </a:r>
            <a:endParaRPr lang="es-ES" b="1" dirty="0">
              <a:solidFill>
                <a:schemeClr val="tx1"/>
              </a:solidFill>
            </a:endParaRPr>
          </a:p>
        </p:txBody>
      </p:sp>
      <p:sp>
        <p:nvSpPr>
          <p:cNvPr id="22" name="21 Rectángulo"/>
          <p:cNvSpPr/>
          <p:nvPr/>
        </p:nvSpPr>
        <p:spPr>
          <a:xfrm>
            <a:off x="899592" y="5229200"/>
            <a:ext cx="7704856"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OTHERS: COLOMBIAN LOW CARBON DEVELOPMENT STRATEGY, NATIONAL ADAPTATION PLAN ON CLIMATE CHANGE, GREEN PROTOCOL</a:t>
            </a:r>
          </a:p>
          <a:p>
            <a:pPr algn="ctr"/>
            <a:endParaRPr lang="es-E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18564</TotalTime>
  <Words>734</Words>
  <Application>Microsoft Macintosh PowerPoint</Application>
  <PresentationFormat>On-screen Show (4:3)</PresentationFormat>
  <Paragraphs>169</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Caroline  Uriarte</cp:lastModifiedBy>
  <cp:revision>572</cp:revision>
  <dcterms:created xsi:type="dcterms:W3CDTF">2014-10-20T16:00:02Z</dcterms:created>
  <dcterms:modified xsi:type="dcterms:W3CDTF">2015-10-14T16:13:40Z</dcterms:modified>
</cp:coreProperties>
</file>