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56" r:id="rId3"/>
    <p:sldId id="357" r:id="rId4"/>
    <p:sldId id="358" r:id="rId5"/>
    <p:sldId id="359" r:id="rId6"/>
    <p:sldId id="360" r:id="rId7"/>
    <p:sldId id="363" r:id="rId8"/>
    <p:sldId id="361" r:id="rId9"/>
    <p:sldId id="364" r:id="rId10"/>
    <p:sldId id="434" r:id="rId11"/>
    <p:sldId id="366" r:id="rId12"/>
    <p:sldId id="369" r:id="rId13"/>
    <p:sldId id="421" r:id="rId14"/>
    <p:sldId id="423" r:id="rId15"/>
    <p:sldId id="427" r:id="rId16"/>
    <p:sldId id="428" r:id="rId17"/>
    <p:sldId id="430" r:id="rId18"/>
    <p:sldId id="376" r:id="rId19"/>
    <p:sldId id="419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90" r:id="rId31"/>
    <p:sldId id="391" r:id="rId32"/>
    <p:sldId id="431" r:id="rId33"/>
    <p:sldId id="394" r:id="rId34"/>
    <p:sldId id="395" r:id="rId35"/>
    <p:sldId id="396" r:id="rId36"/>
    <p:sldId id="402" r:id="rId37"/>
    <p:sldId id="404" r:id="rId38"/>
    <p:sldId id="407" r:id="rId39"/>
    <p:sldId id="406" r:id="rId40"/>
    <p:sldId id="408" r:id="rId41"/>
    <p:sldId id="435" r:id="rId42"/>
    <p:sldId id="411" r:id="rId43"/>
    <p:sldId id="437" r:id="rId44"/>
    <p:sldId id="438" r:id="rId45"/>
    <p:sldId id="439" r:id="rId46"/>
    <p:sldId id="440" r:id="rId47"/>
    <p:sldId id="413" r:id="rId48"/>
  </p:sldIdLst>
  <p:sldSz cx="9144000" cy="6858000" type="screen4x3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ianna Ugliano" initials="" lastIdx="6" clrIdx="0"/>
  <p:cmAuthor id="1" name="a ugliano" initials="A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E7D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F3E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64A2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05" autoAdjust="0"/>
    <p:restoredTop sz="84549" autoAdjust="0"/>
  </p:normalViewPr>
  <p:slideViewPr>
    <p:cSldViewPr snapToGrid="0" snapToObjects="1">
      <p:cViewPr>
        <p:scale>
          <a:sx n="100" d="100"/>
          <a:sy n="100" d="100"/>
        </p:scale>
        <p:origin x="-8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commentAuthors" Target="commentAuthors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Action%20Planning%20Curriculum\Toolkit\CCS_Low_Carbon_Development_Planning_Synthesis_Module_v3.001-30-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Action%20Planning%20Curriculum\Toolkit\CCS_Low_Carbon_Development_Planning_Synthesis_Module_v3.001-30-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'ES Actions Screen'!$AI$6</c:f>
              <c:strCache>
                <c:ptCount val="1"/>
                <c:pt idx="0">
                  <c:v>ES-1d</c:v>
                </c:pt>
              </c:strCache>
            </c:strRef>
          </c:tx>
          <c:cat>
            <c:strRef>
              <c:f>'ES Actions Screen'!$AJ$4:$AP$4</c:f>
              <c:strCache>
                <c:ptCount val="7"/>
                <c:pt idx="0">
                  <c:v>2035 % Reduction</c:v>
                </c:pt>
                <c:pt idx="1">
                  <c:v>Micro- Cost Indicator</c:v>
                </c:pt>
                <c:pt idx="2">
                  <c:v>Macro- GDP Indicator</c:v>
                </c:pt>
                <c:pt idx="3">
                  <c:v>Macro- Jobs Indicator</c:v>
                </c:pt>
                <c:pt idx="4">
                  <c:v>Local Health/ Environment Indicator</c:v>
                </c:pt>
                <c:pt idx="5">
                  <c:v>Clean Energy Indicator</c:v>
                </c:pt>
                <c:pt idx="6">
                  <c:v>2035 C Intensity Impact</c:v>
                </c:pt>
              </c:strCache>
            </c:strRef>
          </c:cat>
          <c:val>
            <c:numRef>
              <c:f>'ES Actions Screen'!$AJ$6:$AP$6</c:f>
              <c:numCache>
                <c:formatCode>General</c:formatCode>
                <c:ptCount val="7"/>
                <c:pt idx="0">
                  <c:v>5.0</c:v>
                </c:pt>
                <c:pt idx="1">
                  <c:v>30.0</c:v>
                </c:pt>
                <c:pt idx="2">
                  <c:v>50.0</c:v>
                </c:pt>
                <c:pt idx="3">
                  <c:v>50.0</c:v>
                </c:pt>
                <c:pt idx="4">
                  <c:v>10.0</c:v>
                </c:pt>
                <c:pt idx="5">
                  <c:v>10.0</c:v>
                </c:pt>
                <c:pt idx="6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6015272"/>
        <c:axId val="-2134786664"/>
      </c:radarChart>
      <c:catAx>
        <c:axId val="213601527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-2134786664"/>
        <c:crosses val="autoZero"/>
        <c:auto val="1"/>
        <c:lblAlgn val="ctr"/>
        <c:lblOffset val="100"/>
        <c:noMultiLvlLbl val="0"/>
      </c:catAx>
      <c:valAx>
        <c:axId val="-213478666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one"/>
        <c:crossAx val="2136015272"/>
        <c:crosses val="autoZero"/>
        <c:crossBetween val="between"/>
        <c:majorUnit val="10.0"/>
        <c:minorUnit val="1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'ES Actions Screen'!$AI$5</c:f>
              <c:strCache>
                <c:ptCount val="1"/>
                <c:pt idx="0">
                  <c:v>ES-1a</c:v>
                </c:pt>
              </c:strCache>
            </c:strRef>
          </c:tx>
          <c:cat>
            <c:strRef>
              <c:f>'ES Actions Screen'!$AJ$4:$AP$4</c:f>
              <c:strCache>
                <c:ptCount val="7"/>
                <c:pt idx="0">
                  <c:v>2035 % Reduction</c:v>
                </c:pt>
                <c:pt idx="1">
                  <c:v>Micro- Cost Indicator</c:v>
                </c:pt>
                <c:pt idx="2">
                  <c:v>Macro- GDP Indicator</c:v>
                </c:pt>
                <c:pt idx="3">
                  <c:v>Macro- Jobs Indicator</c:v>
                </c:pt>
                <c:pt idx="4">
                  <c:v>Local Health/ Environment Indicator</c:v>
                </c:pt>
                <c:pt idx="5">
                  <c:v>Clean Energy Indicator</c:v>
                </c:pt>
                <c:pt idx="6">
                  <c:v>2035 C Intensity Impact</c:v>
                </c:pt>
              </c:strCache>
            </c:strRef>
          </c:cat>
          <c:val>
            <c:numRef>
              <c:f>'ES Actions Screen'!$AJ$5:$AP$5</c:f>
              <c:numCache>
                <c:formatCode>General</c:formatCode>
                <c:ptCount val="7"/>
                <c:pt idx="0">
                  <c:v>12.4327099827059</c:v>
                </c:pt>
                <c:pt idx="1">
                  <c:v>50.0</c:v>
                </c:pt>
                <c:pt idx="2">
                  <c:v>1.0</c:v>
                </c:pt>
                <c:pt idx="3">
                  <c:v>1.0</c:v>
                </c:pt>
                <c:pt idx="4">
                  <c:v>10.0</c:v>
                </c:pt>
                <c:pt idx="5">
                  <c:v>10.0</c:v>
                </c:pt>
                <c:pt idx="6">
                  <c:v>41.73256058925917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4836840"/>
        <c:axId val="-2134834232"/>
      </c:radarChart>
      <c:catAx>
        <c:axId val="-213483684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-2134834232"/>
        <c:crosses val="autoZero"/>
        <c:auto val="1"/>
        <c:lblAlgn val="ctr"/>
        <c:lblOffset val="100"/>
        <c:noMultiLvlLbl val="0"/>
      </c:catAx>
      <c:valAx>
        <c:axId val="-2134834232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one"/>
        <c:crossAx val="-2134836840"/>
        <c:crosses val="autoZero"/>
        <c:crossBetween val="between"/>
        <c:majorUnit val="10.0"/>
        <c:minorUnit val="1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893359520591313"/>
          <c:y val="0.0341528363770507"/>
          <c:w val="0.691331916571991"/>
          <c:h val="0.931694327245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'WM-1'!$AA$34</c:f>
              <c:strCache>
                <c:ptCount val="1"/>
                <c:pt idx="0">
                  <c:v>Capital Cost: LFGTE System</c:v>
                </c:pt>
              </c:strCache>
            </c:strRef>
          </c:tx>
          <c:spPr>
            <a:pattFill prst="pct30">
              <a:fgClr>
                <a:srgbClr val="002060"/>
              </a:fgClr>
              <a:bgClr>
                <a:schemeClr val="bg1"/>
              </a:bgClr>
            </a:pattFill>
            <a:ln w="19050"/>
          </c:spPr>
          <c:invertIfNegative val="0"/>
          <c:cat>
            <c:numRef>
              <c:f>'WM-1'!$AB$33:$AP$33</c:f>
              <c:numCache>
                <c:formatCode>General</c:formatCode>
                <c:ptCount val="15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  <c:pt idx="3">
                  <c:v>2019.0</c:v>
                </c:pt>
                <c:pt idx="4">
                  <c:v>2020.0</c:v>
                </c:pt>
                <c:pt idx="5">
                  <c:v>2021.0</c:v>
                </c:pt>
                <c:pt idx="6">
                  <c:v>2022.0</c:v>
                </c:pt>
                <c:pt idx="7">
                  <c:v>2023.0</c:v>
                </c:pt>
                <c:pt idx="8">
                  <c:v>2024.0</c:v>
                </c:pt>
                <c:pt idx="9">
                  <c:v>2025.0</c:v>
                </c:pt>
                <c:pt idx="10">
                  <c:v>2026.0</c:v>
                </c:pt>
                <c:pt idx="11">
                  <c:v>2027.0</c:v>
                </c:pt>
                <c:pt idx="12">
                  <c:v>2028.0</c:v>
                </c:pt>
                <c:pt idx="13">
                  <c:v>2029.0</c:v>
                </c:pt>
                <c:pt idx="14">
                  <c:v>2030.0</c:v>
                </c:pt>
              </c:numCache>
            </c:numRef>
          </c:cat>
          <c:val>
            <c:numRef>
              <c:f>'WM-1'!$AB$34:$AP$34</c:f>
              <c:numCache>
                <c:formatCode>General</c:formatCode>
                <c:ptCount val="15"/>
                <c:pt idx="0">
                  <c:v>68.99329056768273</c:v>
                </c:pt>
                <c:pt idx="1">
                  <c:v>68.99329056768273</c:v>
                </c:pt>
                <c:pt idx="2">
                  <c:v>68.99329056768273</c:v>
                </c:pt>
                <c:pt idx="3">
                  <c:v>68.99329056768273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'WM-1'!$AA$35</c:f>
              <c:strCache>
                <c:ptCount val="1"/>
                <c:pt idx="0">
                  <c:v>Capital Cost: Major Overhauls</c:v>
                </c:pt>
              </c:strCache>
            </c:strRef>
          </c:tx>
          <c:spPr>
            <a:pattFill prst="pct40">
              <a:fgClr>
                <a:srgbClr val="C00000"/>
              </a:fgClr>
              <a:bgClr>
                <a:schemeClr val="bg1"/>
              </a:bgClr>
            </a:pattFill>
          </c:spPr>
          <c:invertIfNegative val="0"/>
          <c:cat>
            <c:numRef>
              <c:f>'WM-1'!$AB$33:$AP$33</c:f>
              <c:numCache>
                <c:formatCode>General</c:formatCode>
                <c:ptCount val="15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  <c:pt idx="3">
                  <c:v>2019.0</c:v>
                </c:pt>
                <c:pt idx="4">
                  <c:v>2020.0</c:v>
                </c:pt>
                <c:pt idx="5">
                  <c:v>2021.0</c:v>
                </c:pt>
                <c:pt idx="6">
                  <c:v>2022.0</c:v>
                </c:pt>
                <c:pt idx="7">
                  <c:v>2023.0</c:v>
                </c:pt>
                <c:pt idx="8">
                  <c:v>2024.0</c:v>
                </c:pt>
                <c:pt idx="9">
                  <c:v>2025.0</c:v>
                </c:pt>
                <c:pt idx="10">
                  <c:v>2026.0</c:v>
                </c:pt>
                <c:pt idx="11">
                  <c:v>2027.0</c:v>
                </c:pt>
                <c:pt idx="12">
                  <c:v>2028.0</c:v>
                </c:pt>
                <c:pt idx="13">
                  <c:v>2029.0</c:v>
                </c:pt>
                <c:pt idx="14">
                  <c:v>2030.0</c:v>
                </c:pt>
              </c:numCache>
            </c:numRef>
          </c:cat>
          <c:val>
            <c:numRef>
              <c:f>'WM-1'!$AB$35:$AP$35</c:f>
              <c:numCache>
                <c:formatCode>General</c:formatCode>
                <c:ptCount val="1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22.27342451397631</c:v>
                </c:pt>
                <c:pt idx="11">
                  <c:v>22.27342451397631</c:v>
                </c:pt>
                <c:pt idx="12">
                  <c:v>22.27342451397631</c:v>
                </c:pt>
                <c:pt idx="13">
                  <c:v>22.27342451397631</c:v>
                </c:pt>
                <c:pt idx="1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'WM-1'!$AA$36</c:f>
              <c:strCache>
                <c:ptCount val="1"/>
                <c:pt idx="0">
                  <c:v>Annualized Capital: LFGTE System</c:v>
                </c:pt>
              </c:strCache>
            </c:strRef>
          </c:tx>
          <c:invertIfNegative val="0"/>
          <c:cat>
            <c:numRef>
              <c:f>'WM-1'!$AB$33:$AP$33</c:f>
              <c:numCache>
                <c:formatCode>General</c:formatCode>
                <c:ptCount val="15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  <c:pt idx="3">
                  <c:v>2019.0</c:v>
                </c:pt>
                <c:pt idx="4">
                  <c:v>2020.0</c:v>
                </c:pt>
                <c:pt idx="5">
                  <c:v>2021.0</c:v>
                </c:pt>
                <c:pt idx="6">
                  <c:v>2022.0</c:v>
                </c:pt>
                <c:pt idx="7">
                  <c:v>2023.0</c:v>
                </c:pt>
                <c:pt idx="8">
                  <c:v>2024.0</c:v>
                </c:pt>
                <c:pt idx="9">
                  <c:v>2025.0</c:v>
                </c:pt>
                <c:pt idx="10">
                  <c:v>2026.0</c:v>
                </c:pt>
                <c:pt idx="11">
                  <c:v>2027.0</c:v>
                </c:pt>
                <c:pt idx="12">
                  <c:v>2028.0</c:v>
                </c:pt>
                <c:pt idx="13">
                  <c:v>2029.0</c:v>
                </c:pt>
                <c:pt idx="14">
                  <c:v>2030.0</c:v>
                </c:pt>
              </c:numCache>
            </c:numRef>
          </c:cat>
          <c:val>
            <c:numRef>
              <c:f>'WM-1'!$AB$36:$AP$36</c:f>
              <c:numCache>
                <c:formatCode>General</c:formatCode>
                <c:ptCount val="15"/>
                <c:pt idx="0">
                  <c:v>8.934946770436003</c:v>
                </c:pt>
                <c:pt idx="1">
                  <c:v>17.86989354087201</c:v>
                </c:pt>
                <c:pt idx="2">
                  <c:v>26.80484031130802</c:v>
                </c:pt>
                <c:pt idx="3">
                  <c:v>35.73978708174381</c:v>
                </c:pt>
                <c:pt idx="4">
                  <c:v>35.73978708174381</c:v>
                </c:pt>
                <c:pt idx="5">
                  <c:v>35.73978708174381</c:v>
                </c:pt>
                <c:pt idx="6">
                  <c:v>35.73978708174381</c:v>
                </c:pt>
                <c:pt idx="7">
                  <c:v>35.73978708174381</c:v>
                </c:pt>
                <c:pt idx="8">
                  <c:v>35.73978708174381</c:v>
                </c:pt>
                <c:pt idx="9">
                  <c:v>35.73978708174381</c:v>
                </c:pt>
                <c:pt idx="10">
                  <c:v>26.80484031130802</c:v>
                </c:pt>
                <c:pt idx="11">
                  <c:v>17.86989354087201</c:v>
                </c:pt>
                <c:pt idx="12">
                  <c:v>8.934946770436003</c:v>
                </c:pt>
                <c:pt idx="13">
                  <c:v>0.0</c:v>
                </c:pt>
                <c:pt idx="14">
                  <c:v>0.0</c:v>
                </c:pt>
              </c:numCache>
            </c:numRef>
          </c:val>
        </c:ser>
        <c:ser>
          <c:idx val="3"/>
          <c:order val="3"/>
          <c:tx>
            <c:strRef>
              <c:f>'WM-1'!$AA$37</c:f>
              <c:strCache>
                <c:ptCount val="1"/>
                <c:pt idx="0">
                  <c:v>Annualized Capital: Major Overhauls</c:v>
                </c:pt>
              </c:strCache>
            </c:strRef>
          </c:tx>
          <c:invertIfNegative val="0"/>
          <c:cat>
            <c:numRef>
              <c:f>'WM-1'!$AB$33:$AP$33</c:f>
              <c:numCache>
                <c:formatCode>General</c:formatCode>
                <c:ptCount val="15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  <c:pt idx="3">
                  <c:v>2019.0</c:v>
                </c:pt>
                <c:pt idx="4">
                  <c:v>2020.0</c:v>
                </c:pt>
                <c:pt idx="5">
                  <c:v>2021.0</c:v>
                </c:pt>
                <c:pt idx="6">
                  <c:v>2022.0</c:v>
                </c:pt>
                <c:pt idx="7">
                  <c:v>2023.0</c:v>
                </c:pt>
                <c:pt idx="8">
                  <c:v>2024.0</c:v>
                </c:pt>
                <c:pt idx="9">
                  <c:v>2025.0</c:v>
                </c:pt>
                <c:pt idx="10">
                  <c:v>2026.0</c:v>
                </c:pt>
                <c:pt idx="11">
                  <c:v>2027.0</c:v>
                </c:pt>
                <c:pt idx="12">
                  <c:v>2028.0</c:v>
                </c:pt>
                <c:pt idx="13">
                  <c:v>2029.0</c:v>
                </c:pt>
                <c:pt idx="14">
                  <c:v>2030.0</c:v>
                </c:pt>
              </c:numCache>
            </c:numRef>
          </c:cat>
          <c:val>
            <c:numRef>
              <c:f>'WM-1'!$AB$37:$AP$37</c:f>
              <c:numCache>
                <c:formatCode>General</c:formatCode>
                <c:ptCount val="1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2.884510374707687</c:v>
                </c:pt>
                <c:pt idx="11">
                  <c:v>5.769020749415373</c:v>
                </c:pt>
                <c:pt idx="12">
                  <c:v>8.65353112412306</c:v>
                </c:pt>
                <c:pt idx="13">
                  <c:v>11.53804149883074</c:v>
                </c:pt>
                <c:pt idx="14">
                  <c:v>11.53804149883074</c:v>
                </c:pt>
              </c:numCache>
            </c:numRef>
          </c:val>
        </c:ser>
        <c:ser>
          <c:idx val="4"/>
          <c:order val="4"/>
          <c:tx>
            <c:strRef>
              <c:f>'WM-1'!$AA$38</c:f>
              <c:strCache>
                <c:ptCount val="1"/>
                <c:pt idx="0">
                  <c:v>Net O&amp;M Costs</c:v>
                </c:pt>
              </c:strCache>
            </c:strRef>
          </c:tx>
          <c:invertIfNegative val="0"/>
          <c:cat>
            <c:numRef>
              <c:f>'WM-1'!$AB$33:$AP$33</c:f>
              <c:numCache>
                <c:formatCode>General</c:formatCode>
                <c:ptCount val="15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  <c:pt idx="3">
                  <c:v>2019.0</c:v>
                </c:pt>
                <c:pt idx="4">
                  <c:v>2020.0</c:v>
                </c:pt>
                <c:pt idx="5">
                  <c:v>2021.0</c:v>
                </c:pt>
                <c:pt idx="6">
                  <c:v>2022.0</c:v>
                </c:pt>
                <c:pt idx="7">
                  <c:v>2023.0</c:v>
                </c:pt>
                <c:pt idx="8">
                  <c:v>2024.0</c:v>
                </c:pt>
                <c:pt idx="9">
                  <c:v>2025.0</c:v>
                </c:pt>
                <c:pt idx="10">
                  <c:v>2026.0</c:v>
                </c:pt>
                <c:pt idx="11">
                  <c:v>2027.0</c:v>
                </c:pt>
                <c:pt idx="12">
                  <c:v>2028.0</c:v>
                </c:pt>
                <c:pt idx="13">
                  <c:v>2029.0</c:v>
                </c:pt>
                <c:pt idx="14">
                  <c:v>2030.0</c:v>
                </c:pt>
              </c:numCache>
            </c:numRef>
          </c:cat>
          <c:val>
            <c:numRef>
              <c:f>'WM-1'!$AB$38:$AP$38</c:f>
              <c:numCache>
                <c:formatCode>General</c:formatCode>
                <c:ptCount val="15"/>
                <c:pt idx="0">
                  <c:v>0.0</c:v>
                </c:pt>
                <c:pt idx="1">
                  <c:v>5.837113805039618</c:v>
                </c:pt>
                <c:pt idx="2">
                  <c:v>12.74897396529354</c:v>
                </c:pt>
                <c:pt idx="3">
                  <c:v>20.75688343314879</c:v>
                </c:pt>
                <c:pt idx="4">
                  <c:v>29.89534187290958</c:v>
                </c:pt>
                <c:pt idx="5">
                  <c:v>32.13727347612563</c:v>
                </c:pt>
                <c:pt idx="6">
                  <c:v>34.40456220571937</c:v>
                </c:pt>
                <c:pt idx="7">
                  <c:v>36.71440830020205</c:v>
                </c:pt>
                <c:pt idx="8">
                  <c:v>39.03993001691</c:v>
                </c:pt>
                <c:pt idx="9">
                  <c:v>41.38564727624195</c:v>
                </c:pt>
                <c:pt idx="10">
                  <c:v>43.74490949046525</c:v>
                </c:pt>
                <c:pt idx="11">
                  <c:v>46.13270676395165</c:v>
                </c:pt>
                <c:pt idx="12">
                  <c:v>48.53929872059103</c:v>
                </c:pt>
                <c:pt idx="13">
                  <c:v>50.9598463719469</c:v>
                </c:pt>
                <c:pt idx="14">
                  <c:v>53.39773175566812</c:v>
                </c:pt>
              </c:numCache>
            </c:numRef>
          </c:val>
        </c:ser>
        <c:ser>
          <c:idx val="5"/>
          <c:order val="5"/>
          <c:tx>
            <c:strRef>
              <c:f>'WM-1'!$AA$39</c:f>
              <c:strCache>
                <c:ptCount val="1"/>
                <c:pt idx="0">
                  <c:v>Value of Power Production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'WM-1'!$AB$33:$AP$33</c:f>
              <c:numCache>
                <c:formatCode>General</c:formatCode>
                <c:ptCount val="15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  <c:pt idx="3">
                  <c:v>2019.0</c:v>
                </c:pt>
                <c:pt idx="4">
                  <c:v>2020.0</c:v>
                </c:pt>
                <c:pt idx="5">
                  <c:v>2021.0</c:v>
                </c:pt>
                <c:pt idx="6">
                  <c:v>2022.0</c:v>
                </c:pt>
                <c:pt idx="7">
                  <c:v>2023.0</c:v>
                </c:pt>
                <c:pt idx="8">
                  <c:v>2024.0</c:v>
                </c:pt>
                <c:pt idx="9">
                  <c:v>2025.0</c:v>
                </c:pt>
                <c:pt idx="10">
                  <c:v>2026.0</c:v>
                </c:pt>
                <c:pt idx="11">
                  <c:v>2027.0</c:v>
                </c:pt>
                <c:pt idx="12">
                  <c:v>2028.0</c:v>
                </c:pt>
                <c:pt idx="13">
                  <c:v>2029.0</c:v>
                </c:pt>
                <c:pt idx="14">
                  <c:v>2030.0</c:v>
                </c:pt>
              </c:numCache>
            </c:numRef>
          </c:cat>
          <c:val>
            <c:numRef>
              <c:f>'WM-1'!$AB$39:$AP$39</c:f>
              <c:numCache>
                <c:formatCode>General</c:formatCode>
                <c:ptCount val="15"/>
                <c:pt idx="0">
                  <c:v>0.0</c:v>
                </c:pt>
                <c:pt idx="1">
                  <c:v>-6.096183326227107</c:v>
                </c:pt>
                <c:pt idx="2">
                  <c:v>-12.83629374019791</c:v>
                </c:pt>
                <c:pt idx="3">
                  <c:v>-20.1740184194332</c:v>
                </c:pt>
                <c:pt idx="4">
                  <c:v>-28.08165191209999</c:v>
                </c:pt>
                <c:pt idx="5">
                  <c:v>-29.2082488772534</c:v>
                </c:pt>
                <c:pt idx="6">
                  <c:v>-30.28636823732942</c:v>
                </c:pt>
                <c:pt idx="7">
                  <c:v>-31.33512065331569</c:v>
                </c:pt>
                <c:pt idx="8">
                  <c:v>-32.33484591284193</c:v>
                </c:pt>
                <c:pt idx="9">
                  <c:v>-33.29340359004625</c:v>
                </c:pt>
                <c:pt idx="10">
                  <c:v>-34.20904023663742</c:v>
                </c:pt>
                <c:pt idx="11">
                  <c:v>-35.09665658656371</c:v>
                </c:pt>
                <c:pt idx="12">
                  <c:v>-35.95126066759288</c:v>
                </c:pt>
                <c:pt idx="13">
                  <c:v>-36.77191158521124</c:v>
                </c:pt>
                <c:pt idx="14">
                  <c:v>-37.56354616899078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8527832"/>
        <c:axId val="2137446984"/>
      </c:barChart>
      <c:lineChart>
        <c:grouping val="standard"/>
        <c:varyColors val="0"/>
        <c:ser>
          <c:idx val="6"/>
          <c:order val="6"/>
          <c:tx>
            <c:strRef>
              <c:f>'WM-1'!$AA$40</c:f>
              <c:strCache>
                <c:ptCount val="1"/>
                <c:pt idx="0">
                  <c:v>Net Annual Costs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5"/>
            <c:spPr>
              <a:solidFill>
                <a:srgbClr val="C00000"/>
              </a:solidFill>
            </c:spPr>
          </c:marker>
          <c:cat>
            <c:numRef>
              <c:f>'WM-1'!$AB$33:$AP$33</c:f>
              <c:numCache>
                <c:formatCode>General</c:formatCode>
                <c:ptCount val="15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  <c:pt idx="3">
                  <c:v>2019.0</c:v>
                </c:pt>
                <c:pt idx="4">
                  <c:v>2020.0</c:v>
                </c:pt>
                <c:pt idx="5">
                  <c:v>2021.0</c:v>
                </c:pt>
                <c:pt idx="6">
                  <c:v>2022.0</c:v>
                </c:pt>
                <c:pt idx="7">
                  <c:v>2023.0</c:v>
                </c:pt>
                <c:pt idx="8">
                  <c:v>2024.0</c:v>
                </c:pt>
                <c:pt idx="9">
                  <c:v>2025.0</c:v>
                </c:pt>
                <c:pt idx="10">
                  <c:v>2026.0</c:v>
                </c:pt>
                <c:pt idx="11">
                  <c:v>2027.0</c:v>
                </c:pt>
                <c:pt idx="12">
                  <c:v>2028.0</c:v>
                </c:pt>
                <c:pt idx="13">
                  <c:v>2029.0</c:v>
                </c:pt>
                <c:pt idx="14">
                  <c:v>2030.0</c:v>
                </c:pt>
              </c:numCache>
            </c:numRef>
          </c:cat>
          <c:val>
            <c:numRef>
              <c:f>'WM-1'!$AB$40:$AP$40</c:f>
              <c:numCache>
                <c:formatCode>General</c:formatCode>
                <c:ptCount val="15"/>
                <c:pt idx="0">
                  <c:v>8.934946770436003</c:v>
                </c:pt>
                <c:pt idx="1">
                  <c:v>17.61082401968452</c:v>
                </c:pt>
                <c:pt idx="2">
                  <c:v>26.71752053640368</c:v>
                </c:pt>
                <c:pt idx="3">
                  <c:v>36.32265209545963</c:v>
                </c:pt>
                <c:pt idx="4">
                  <c:v>37.55347704255369</c:v>
                </c:pt>
                <c:pt idx="5">
                  <c:v>38.66881168061622</c:v>
                </c:pt>
                <c:pt idx="6">
                  <c:v>39.8579810501337</c:v>
                </c:pt>
                <c:pt idx="7">
                  <c:v>41.11907472863037</c:v>
                </c:pt>
                <c:pt idx="8">
                  <c:v>42.44487118581182</c:v>
                </c:pt>
                <c:pt idx="9">
                  <c:v>43.83203076794005</c:v>
                </c:pt>
                <c:pt idx="10">
                  <c:v>39.22521993984354</c:v>
                </c:pt>
                <c:pt idx="11">
                  <c:v>34.67496446767511</c:v>
                </c:pt>
                <c:pt idx="12">
                  <c:v>30.17651594755683</c:v>
                </c:pt>
                <c:pt idx="13">
                  <c:v>25.72597628556656</c:v>
                </c:pt>
                <c:pt idx="14">
                  <c:v>27.37222708550828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'WM-1'!$AA$41</c:f>
              <c:strCache>
                <c:ptCount val="1"/>
                <c:pt idx="0">
                  <c:v>Net Discounted Costs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cat>
            <c:numRef>
              <c:f>'WM-1'!$AB$33:$AP$33</c:f>
              <c:numCache>
                <c:formatCode>General</c:formatCode>
                <c:ptCount val="15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  <c:pt idx="3">
                  <c:v>2019.0</c:v>
                </c:pt>
                <c:pt idx="4">
                  <c:v>2020.0</c:v>
                </c:pt>
                <c:pt idx="5">
                  <c:v>2021.0</c:v>
                </c:pt>
                <c:pt idx="6">
                  <c:v>2022.0</c:v>
                </c:pt>
                <c:pt idx="7">
                  <c:v>2023.0</c:v>
                </c:pt>
                <c:pt idx="8">
                  <c:v>2024.0</c:v>
                </c:pt>
                <c:pt idx="9">
                  <c:v>2025.0</c:v>
                </c:pt>
                <c:pt idx="10">
                  <c:v>2026.0</c:v>
                </c:pt>
                <c:pt idx="11">
                  <c:v>2027.0</c:v>
                </c:pt>
                <c:pt idx="12">
                  <c:v>2028.0</c:v>
                </c:pt>
                <c:pt idx="13">
                  <c:v>2029.0</c:v>
                </c:pt>
                <c:pt idx="14">
                  <c:v>2030.0</c:v>
                </c:pt>
              </c:numCache>
            </c:numRef>
          </c:cat>
          <c:val>
            <c:numRef>
              <c:f>'WM-1'!$AB$41:$AP$41</c:f>
              <c:numCache>
                <c:formatCode>General</c:formatCode>
                <c:ptCount val="15"/>
                <c:pt idx="0">
                  <c:v>7.350802820171435</c:v>
                </c:pt>
                <c:pt idx="1">
                  <c:v>13.79854143249406</c:v>
                </c:pt>
                <c:pt idx="2">
                  <c:v>19.93702518421972</c:v>
                </c:pt>
                <c:pt idx="3">
                  <c:v>25.8138307050549</c:v>
                </c:pt>
                <c:pt idx="4">
                  <c:v>25.417671443441</c:v>
                </c:pt>
                <c:pt idx="5">
                  <c:v>24.92626078887213</c:v>
                </c:pt>
                <c:pt idx="6">
                  <c:v>24.46934282605362</c:v>
                </c:pt>
                <c:pt idx="7">
                  <c:v>24.0414713802277</c:v>
                </c:pt>
                <c:pt idx="8">
                  <c:v>23.63489248598668</c:v>
                </c:pt>
                <c:pt idx="9">
                  <c:v>23.24506175838009</c:v>
                </c:pt>
                <c:pt idx="10">
                  <c:v>19.8114015408158</c:v>
                </c:pt>
                <c:pt idx="11">
                  <c:v>16.6792507846487</c:v>
                </c:pt>
                <c:pt idx="12">
                  <c:v>13.82420964913302</c:v>
                </c:pt>
                <c:pt idx="13">
                  <c:v>11.22415823894815</c:v>
                </c:pt>
                <c:pt idx="14">
                  <c:v>11.37372572375186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8527832"/>
        <c:axId val="2137446984"/>
      </c:lineChart>
      <c:catAx>
        <c:axId val="-2088527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37446984"/>
        <c:crosses val="autoZero"/>
        <c:auto val="1"/>
        <c:lblAlgn val="ctr"/>
        <c:lblOffset val="100"/>
        <c:noMultiLvlLbl val="0"/>
      </c:catAx>
      <c:valAx>
        <c:axId val="2137446984"/>
        <c:scaling>
          <c:orientation val="minMax"/>
          <c:max val="70.0"/>
          <c:min val="-4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$ Million</a:t>
                </a:r>
              </a:p>
            </c:rich>
          </c:tx>
          <c:layout>
            <c:manualLayout>
              <c:xMode val="edge"/>
              <c:yMode val="edge"/>
              <c:x val="0.0142116978024806"/>
              <c:y val="0.36124311666924"/>
            </c:manualLayout>
          </c:layout>
          <c:overlay val="0"/>
        </c:title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088527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4888451443569"/>
          <c:y val="0.0224406875611137"/>
          <c:w val="0.211843594664862"/>
          <c:h val="0.957135762441459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 w="19050">
      <a:solidFill>
        <a:schemeClr val="tx1"/>
      </a:solidFill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FD2B3A-2FC4-C04D-A24E-B350F657FBA4}" type="doc">
      <dgm:prSet loTypeId="urn:microsoft.com/office/officeart/2005/8/layout/hProcess9" loCatId="" qsTypeId="urn:microsoft.com/office/officeart/2005/8/quickstyle/simple4" qsCatId="simple" csTypeId="urn:microsoft.com/office/officeart/2005/8/colors/colorful1" csCatId="colorful" phldr="1"/>
      <dgm:spPr/>
    </dgm:pt>
    <dgm:pt modelId="{96B0211B-F41C-9F40-826B-3BBEB9D51D5D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0000"/>
              </a:solidFill>
            </a:rPr>
            <a:t>CONTEXT</a:t>
          </a:r>
          <a:endParaRPr lang="en-US" sz="1800" b="1" dirty="0">
            <a:solidFill>
              <a:srgbClr val="000000"/>
            </a:solidFill>
          </a:endParaRPr>
        </a:p>
      </dgm:t>
    </dgm:pt>
    <dgm:pt modelId="{012096BD-8AED-BE4C-8B3F-F5147F96B7DA}" type="parTrans" cxnId="{E1958391-E337-1F4F-9B5D-016304F37223}">
      <dgm:prSet/>
      <dgm:spPr/>
      <dgm:t>
        <a:bodyPr/>
        <a:lstStyle/>
        <a:p>
          <a:endParaRPr lang="en-US"/>
        </a:p>
      </dgm:t>
    </dgm:pt>
    <dgm:pt modelId="{885C01A0-812F-0C4C-8C6A-4E7898BFF8EF}" type="sibTrans" cxnId="{E1958391-E337-1F4F-9B5D-016304F37223}">
      <dgm:prSet/>
      <dgm:spPr/>
      <dgm:t>
        <a:bodyPr/>
        <a:lstStyle/>
        <a:p>
          <a:endParaRPr lang="en-US"/>
        </a:p>
      </dgm:t>
    </dgm:pt>
    <dgm:pt modelId="{1A8B64E4-2907-1C4D-A93A-D211E492E522}">
      <dgm:prSet phldrT="[Text]"/>
      <dgm:spPr/>
      <dgm:t>
        <a:bodyPr/>
        <a:lstStyle/>
        <a:p>
          <a:endParaRPr lang="en-US" b="1" dirty="0" smtClean="0">
            <a:solidFill>
              <a:srgbClr val="000000"/>
            </a:solidFill>
          </a:endParaRPr>
        </a:p>
        <a:p>
          <a:r>
            <a:rPr lang="en-US" b="1" dirty="0" smtClean="0">
              <a:solidFill>
                <a:srgbClr val="000000"/>
              </a:solidFill>
            </a:rPr>
            <a:t>CONCEPTS</a:t>
          </a:r>
          <a:endParaRPr lang="en-US" b="1" dirty="0">
            <a:solidFill>
              <a:srgbClr val="000000"/>
            </a:solidFill>
          </a:endParaRPr>
        </a:p>
      </dgm:t>
    </dgm:pt>
    <dgm:pt modelId="{D45D58EB-C852-AB40-A634-D6E66549B954}" type="parTrans" cxnId="{7CC4D880-B3A6-8E40-BF92-6BA8CE756E19}">
      <dgm:prSet/>
      <dgm:spPr/>
      <dgm:t>
        <a:bodyPr/>
        <a:lstStyle/>
        <a:p>
          <a:endParaRPr lang="en-US"/>
        </a:p>
      </dgm:t>
    </dgm:pt>
    <dgm:pt modelId="{65A474AA-B1C8-9B4F-8462-AF82008E8BB4}" type="sibTrans" cxnId="{7CC4D880-B3A6-8E40-BF92-6BA8CE756E19}">
      <dgm:prSet/>
      <dgm:spPr/>
      <dgm:t>
        <a:bodyPr/>
        <a:lstStyle/>
        <a:p>
          <a:endParaRPr lang="en-US"/>
        </a:p>
      </dgm:t>
    </dgm:pt>
    <dgm:pt modelId="{A8DCEF8E-80BC-1442-86B9-22A8A9875E16}">
      <dgm:prSet/>
      <dgm:spPr/>
      <dgm:t>
        <a:bodyPr/>
        <a:lstStyle/>
        <a:p>
          <a:endParaRPr lang="en-US" dirty="0" smtClean="0">
            <a:solidFill>
              <a:srgbClr val="000000"/>
            </a:solidFill>
          </a:endParaRPr>
        </a:p>
        <a:p>
          <a:r>
            <a:rPr lang="en-US" b="1" dirty="0" smtClean="0">
              <a:solidFill>
                <a:srgbClr val="000000"/>
              </a:solidFill>
            </a:rPr>
            <a:t>TECHNIQUES</a:t>
          </a:r>
          <a:endParaRPr lang="en-US" b="1" dirty="0">
            <a:solidFill>
              <a:srgbClr val="000000"/>
            </a:solidFill>
          </a:endParaRPr>
        </a:p>
      </dgm:t>
    </dgm:pt>
    <dgm:pt modelId="{2F1DC050-2B1D-5E46-83B5-F370FE170301}" type="parTrans" cxnId="{43BD50E5-7EA9-B244-8DEC-8D4D7E0A67A9}">
      <dgm:prSet/>
      <dgm:spPr/>
      <dgm:t>
        <a:bodyPr/>
        <a:lstStyle/>
        <a:p>
          <a:endParaRPr lang="en-US"/>
        </a:p>
      </dgm:t>
    </dgm:pt>
    <dgm:pt modelId="{CA1D37E7-19A1-4540-B422-CD5ED3BED35D}" type="sibTrans" cxnId="{43BD50E5-7EA9-B244-8DEC-8D4D7E0A67A9}">
      <dgm:prSet/>
      <dgm:spPr/>
      <dgm:t>
        <a:bodyPr/>
        <a:lstStyle/>
        <a:p>
          <a:endParaRPr lang="en-US"/>
        </a:p>
      </dgm:t>
    </dgm:pt>
    <dgm:pt modelId="{61F25431-7B2D-EB40-BD87-EAFECDCF9377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COUNTRY EXAMPLE</a:t>
          </a:r>
          <a:endParaRPr lang="en-US" b="1" dirty="0">
            <a:solidFill>
              <a:srgbClr val="000000"/>
            </a:solidFill>
          </a:endParaRPr>
        </a:p>
      </dgm:t>
    </dgm:pt>
    <dgm:pt modelId="{AC9378E5-8E80-1B40-A774-83F17DC9B004}" type="parTrans" cxnId="{3E458056-C815-F042-9CB9-831349AC4162}">
      <dgm:prSet/>
      <dgm:spPr/>
      <dgm:t>
        <a:bodyPr/>
        <a:lstStyle/>
        <a:p>
          <a:endParaRPr lang="en-US"/>
        </a:p>
      </dgm:t>
    </dgm:pt>
    <dgm:pt modelId="{A467CD2B-FD8D-9F47-B171-63D3BF4518E0}" type="sibTrans" cxnId="{3E458056-C815-F042-9CB9-831349AC4162}">
      <dgm:prSet/>
      <dgm:spPr/>
      <dgm:t>
        <a:bodyPr/>
        <a:lstStyle/>
        <a:p>
          <a:endParaRPr lang="en-US"/>
        </a:p>
      </dgm:t>
    </dgm:pt>
    <dgm:pt modelId="{FC83C2E4-6DAD-954A-A369-DAEFFA0713C1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TABLE DISCUSSIONS</a:t>
          </a:r>
          <a:endParaRPr lang="en-US" dirty="0">
            <a:solidFill>
              <a:srgbClr val="000000"/>
            </a:solidFill>
          </a:endParaRPr>
        </a:p>
      </dgm:t>
    </dgm:pt>
    <dgm:pt modelId="{9A37F156-1E14-9F4C-9E49-ADF1225B1893}" type="parTrans" cxnId="{DC375907-4EB9-6443-BE6D-482FF36D13F1}">
      <dgm:prSet/>
      <dgm:spPr/>
      <dgm:t>
        <a:bodyPr/>
        <a:lstStyle/>
        <a:p>
          <a:endParaRPr lang="en-US"/>
        </a:p>
      </dgm:t>
    </dgm:pt>
    <dgm:pt modelId="{F0A565A5-6C6A-E043-A616-7EC09FFD30E3}" type="sibTrans" cxnId="{DC375907-4EB9-6443-BE6D-482FF36D13F1}">
      <dgm:prSet/>
      <dgm:spPr/>
      <dgm:t>
        <a:bodyPr/>
        <a:lstStyle/>
        <a:p>
          <a:endParaRPr lang="en-US"/>
        </a:p>
      </dgm:t>
    </dgm:pt>
    <dgm:pt modelId="{46EAFAED-CCF8-DC4B-B29F-A90C046A758E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TABLE DISCUSSIONS</a:t>
          </a:r>
          <a:endParaRPr lang="en-US" dirty="0">
            <a:solidFill>
              <a:srgbClr val="000000"/>
            </a:solidFill>
          </a:endParaRPr>
        </a:p>
      </dgm:t>
    </dgm:pt>
    <dgm:pt modelId="{D3819998-2825-2A4A-8A7F-88970286136B}" type="parTrans" cxnId="{FC26FFAF-365B-5941-A275-01712613C3FE}">
      <dgm:prSet/>
      <dgm:spPr/>
      <dgm:t>
        <a:bodyPr/>
        <a:lstStyle/>
        <a:p>
          <a:endParaRPr lang="en-US"/>
        </a:p>
      </dgm:t>
    </dgm:pt>
    <dgm:pt modelId="{5862E856-6E2E-CB49-9917-68BF9B845D0F}" type="sibTrans" cxnId="{FC26FFAF-365B-5941-A275-01712613C3FE}">
      <dgm:prSet/>
      <dgm:spPr/>
      <dgm:t>
        <a:bodyPr/>
        <a:lstStyle/>
        <a:p>
          <a:endParaRPr lang="en-US"/>
        </a:p>
      </dgm:t>
    </dgm:pt>
    <dgm:pt modelId="{8B962397-D637-CC42-B458-B73CE226B1D8}" type="pres">
      <dgm:prSet presAssocID="{7DFD2B3A-2FC4-C04D-A24E-B350F657FBA4}" presName="CompostProcess" presStyleCnt="0">
        <dgm:presLayoutVars>
          <dgm:dir/>
          <dgm:resizeHandles val="exact"/>
        </dgm:presLayoutVars>
      </dgm:prSet>
      <dgm:spPr/>
    </dgm:pt>
    <dgm:pt modelId="{7ED7E2FC-F2BE-F847-883D-4FDC2FCB47DD}" type="pres">
      <dgm:prSet presAssocID="{7DFD2B3A-2FC4-C04D-A24E-B350F657FBA4}" presName="arrow" presStyleLbl="bgShp" presStyleIdx="0" presStyleCnt="1"/>
      <dgm:spPr/>
    </dgm:pt>
    <dgm:pt modelId="{1809CAA8-11A8-2545-BA67-6DA6180E4544}" type="pres">
      <dgm:prSet presAssocID="{7DFD2B3A-2FC4-C04D-A24E-B350F657FBA4}" presName="linearProcess" presStyleCnt="0"/>
      <dgm:spPr/>
    </dgm:pt>
    <dgm:pt modelId="{D41C3699-54CD-0A4F-8A41-E479D97916EA}" type="pres">
      <dgm:prSet presAssocID="{96B0211B-F41C-9F40-826B-3BBEB9D51D5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56120-B4E2-B44C-8917-4313829F7306}" type="pres">
      <dgm:prSet presAssocID="{885C01A0-812F-0C4C-8C6A-4E7898BFF8EF}" presName="sibTrans" presStyleCnt="0"/>
      <dgm:spPr/>
    </dgm:pt>
    <dgm:pt modelId="{A8B805A7-1953-DB42-8943-221607F8B088}" type="pres">
      <dgm:prSet presAssocID="{1A8B64E4-2907-1C4D-A93A-D211E492E52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6B664-2C47-5142-B5B1-99348B094898}" type="pres">
      <dgm:prSet presAssocID="{65A474AA-B1C8-9B4F-8462-AF82008E8BB4}" presName="sibTrans" presStyleCnt="0"/>
      <dgm:spPr/>
    </dgm:pt>
    <dgm:pt modelId="{D37A3FAB-74B9-104F-A106-D0A04F075459}" type="pres">
      <dgm:prSet presAssocID="{A8DCEF8E-80BC-1442-86B9-22A8A9875E1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A0F93-4680-6540-B71D-6585EE0E6EFC}" type="pres">
      <dgm:prSet presAssocID="{CA1D37E7-19A1-4540-B422-CD5ED3BED35D}" presName="sibTrans" presStyleCnt="0"/>
      <dgm:spPr/>
    </dgm:pt>
    <dgm:pt modelId="{74C8B7B0-243A-3A46-ABE5-EF8D9EF4B4EB}" type="pres">
      <dgm:prSet presAssocID="{61F25431-7B2D-EB40-BD87-EAFECDCF937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C4D880-B3A6-8E40-BF92-6BA8CE756E19}" srcId="{7DFD2B3A-2FC4-C04D-A24E-B350F657FBA4}" destId="{1A8B64E4-2907-1C4D-A93A-D211E492E522}" srcOrd="1" destOrd="0" parTransId="{D45D58EB-C852-AB40-A634-D6E66549B954}" sibTransId="{65A474AA-B1C8-9B4F-8462-AF82008E8BB4}"/>
    <dgm:cxn modelId="{DC375907-4EB9-6443-BE6D-482FF36D13F1}" srcId="{1A8B64E4-2907-1C4D-A93A-D211E492E522}" destId="{FC83C2E4-6DAD-954A-A369-DAEFFA0713C1}" srcOrd="0" destOrd="0" parTransId="{9A37F156-1E14-9F4C-9E49-ADF1225B1893}" sibTransId="{F0A565A5-6C6A-E043-A616-7EC09FFD30E3}"/>
    <dgm:cxn modelId="{E1958391-E337-1F4F-9B5D-016304F37223}" srcId="{7DFD2B3A-2FC4-C04D-A24E-B350F657FBA4}" destId="{96B0211B-F41C-9F40-826B-3BBEB9D51D5D}" srcOrd="0" destOrd="0" parTransId="{012096BD-8AED-BE4C-8B3F-F5147F96B7DA}" sibTransId="{885C01A0-812F-0C4C-8C6A-4E7898BFF8EF}"/>
    <dgm:cxn modelId="{F1FA2C7D-6587-CE46-9E19-3FBD056EE393}" type="presOf" srcId="{7DFD2B3A-2FC4-C04D-A24E-B350F657FBA4}" destId="{8B962397-D637-CC42-B458-B73CE226B1D8}" srcOrd="0" destOrd="0" presId="urn:microsoft.com/office/officeart/2005/8/layout/hProcess9"/>
    <dgm:cxn modelId="{F0F7791C-F45F-264B-94D9-BB11B3D8F8C2}" type="presOf" srcId="{A8DCEF8E-80BC-1442-86B9-22A8A9875E16}" destId="{D37A3FAB-74B9-104F-A106-D0A04F075459}" srcOrd="0" destOrd="0" presId="urn:microsoft.com/office/officeart/2005/8/layout/hProcess9"/>
    <dgm:cxn modelId="{8A1230F2-DB1B-BD47-A8D6-82B1E3C50161}" type="presOf" srcId="{FC83C2E4-6DAD-954A-A369-DAEFFA0713C1}" destId="{A8B805A7-1953-DB42-8943-221607F8B088}" srcOrd="0" destOrd="1" presId="urn:microsoft.com/office/officeart/2005/8/layout/hProcess9"/>
    <dgm:cxn modelId="{F88F0013-B64C-FA41-8040-64FA94B402C5}" type="presOf" srcId="{46EAFAED-CCF8-DC4B-B29F-A90C046A758E}" destId="{D37A3FAB-74B9-104F-A106-D0A04F075459}" srcOrd="0" destOrd="1" presId="urn:microsoft.com/office/officeart/2005/8/layout/hProcess9"/>
    <dgm:cxn modelId="{5FDD3665-86BE-2E43-9F03-D2D4E82ED86F}" type="presOf" srcId="{61F25431-7B2D-EB40-BD87-EAFECDCF9377}" destId="{74C8B7B0-243A-3A46-ABE5-EF8D9EF4B4EB}" srcOrd="0" destOrd="0" presId="urn:microsoft.com/office/officeart/2005/8/layout/hProcess9"/>
    <dgm:cxn modelId="{43BD50E5-7EA9-B244-8DEC-8D4D7E0A67A9}" srcId="{7DFD2B3A-2FC4-C04D-A24E-B350F657FBA4}" destId="{A8DCEF8E-80BC-1442-86B9-22A8A9875E16}" srcOrd="2" destOrd="0" parTransId="{2F1DC050-2B1D-5E46-83B5-F370FE170301}" sibTransId="{CA1D37E7-19A1-4540-B422-CD5ED3BED35D}"/>
    <dgm:cxn modelId="{FC26FFAF-365B-5941-A275-01712613C3FE}" srcId="{A8DCEF8E-80BC-1442-86B9-22A8A9875E16}" destId="{46EAFAED-CCF8-DC4B-B29F-A90C046A758E}" srcOrd="0" destOrd="0" parTransId="{D3819998-2825-2A4A-8A7F-88970286136B}" sibTransId="{5862E856-6E2E-CB49-9917-68BF9B845D0F}"/>
    <dgm:cxn modelId="{D445A5F0-018D-C142-B7A6-81BC809DB78E}" type="presOf" srcId="{1A8B64E4-2907-1C4D-A93A-D211E492E522}" destId="{A8B805A7-1953-DB42-8943-221607F8B088}" srcOrd="0" destOrd="0" presId="urn:microsoft.com/office/officeart/2005/8/layout/hProcess9"/>
    <dgm:cxn modelId="{5482B01A-9F7F-3C49-B092-AF41F808965E}" type="presOf" srcId="{96B0211B-F41C-9F40-826B-3BBEB9D51D5D}" destId="{D41C3699-54CD-0A4F-8A41-E479D97916EA}" srcOrd="0" destOrd="0" presId="urn:microsoft.com/office/officeart/2005/8/layout/hProcess9"/>
    <dgm:cxn modelId="{3E458056-C815-F042-9CB9-831349AC4162}" srcId="{7DFD2B3A-2FC4-C04D-A24E-B350F657FBA4}" destId="{61F25431-7B2D-EB40-BD87-EAFECDCF9377}" srcOrd="3" destOrd="0" parTransId="{AC9378E5-8E80-1B40-A774-83F17DC9B004}" sibTransId="{A467CD2B-FD8D-9F47-B171-63D3BF4518E0}"/>
    <dgm:cxn modelId="{1044DDE3-1E57-DB4D-AD88-ADB9DFA309E3}" type="presParOf" srcId="{8B962397-D637-CC42-B458-B73CE226B1D8}" destId="{7ED7E2FC-F2BE-F847-883D-4FDC2FCB47DD}" srcOrd="0" destOrd="0" presId="urn:microsoft.com/office/officeart/2005/8/layout/hProcess9"/>
    <dgm:cxn modelId="{EF775B43-BE3F-EF45-BE45-FA66B461D52D}" type="presParOf" srcId="{8B962397-D637-CC42-B458-B73CE226B1D8}" destId="{1809CAA8-11A8-2545-BA67-6DA6180E4544}" srcOrd="1" destOrd="0" presId="urn:microsoft.com/office/officeart/2005/8/layout/hProcess9"/>
    <dgm:cxn modelId="{CD5B2B36-5D20-DE4D-9379-DC0285C1B08A}" type="presParOf" srcId="{1809CAA8-11A8-2545-BA67-6DA6180E4544}" destId="{D41C3699-54CD-0A4F-8A41-E479D97916EA}" srcOrd="0" destOrd="0" presId="urn:microsoft.com/office/officeart/2005/8/layout/hProcess9"/>
    <dgm:cxn modelId="{6351E796-2304-8042-8796-7B005DDB7390}" type="presParOf" srcId="{1809CAA8-11A8-2545-BA67-6DA6180E4544}" destId="{21F56120-B4E2-B44C-8917-4313829F7306}" srcOrd="1" destOrd="0" presId="urn:microsoft.com/office/officeart/2005/8/layout/hProcess9"/>
    <dgm:cxn modelId="{E0643303-DDAB-574C-ACFA-FE9B8204D20C}" type="presParOf" srcId="{1809CAA8-11A8-2545-BA67-6DA6180E4544}" destId="{A8B805A7-1953-DB42-8943-221607F8B088}" srcOrd="2" destOrd="0" presId="urn:microsoft.com/office/officeart/2005/8/layout/hProcess9"/>
    <dgm:cxn modelId="{593A9AA0-28A3-1E4B-A025-A6A51B989C02}" type="presParOf" srcId="{1809CAA8-11A8-2545-BA67-6DA6180E4544}" destId="{8AE6B664-2C47-5142-B5B1-99348B094898}" srcOrd="3" destOrd="0" presId="urn:microsoft.com/office/officeart/2005/8/layout/hProcess9"/>
    <dgm:cxn modelId="{A2E78A84-7CE9-3945-87A0-0698151BFCB7}" type="presParOf" srcId="{1809CAA8-11A8-2545-BA67-6DA6180E4544}" destId="{D37A3FAB-74B9-104F-A106-D0A04F075459}" srcOrd="4" destOrd="0" presId="urn:microsoft.com/office/officeart/2005/8/layout/hProcess9"/>
    <dgm:cxn modelId="{A0FF2569-00BE-C242-ACE6-F928AEE2579F}" type="presParOf" srcId="{1809CAA8-11A8-2545-BA67-6DA6180E4544}" destId="{B8CA0F93-4680-6540-B71D-6585EE0E6EFC}" srcOrd="5" destOrd="0" presId="urn:microsoft.com/office/officeart/2005/8/layout/hProcess9"/>
    <dgm:cxn modelId="{FE51F55A-2DC7-B447-8158-B094F74877D2}" type="presParOf" srcId="{1809CAA8-11A8-2545-BA67-6DA6180E4544}" destId="{74C8B7B0-243A-3A46-ABE5-EF8D9EF4B4E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40B9A44-5469-6D44-B169-ED7AC3EE1776}" type="doc">
      <dgm:prSet loTypeId="urn:microsoft.com/office/officeart/2005/8/layout/list1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69E9439-358F-6D41-818B-A7C5DC1B9788}">
      <dgm:prSet/>
      <dgm:spPr/>
      <dgm:t>
        <a:bodyPr/>
        <a:lstStyle/>
        <a:p>
          <a:pPr rtl="0"/>
          <a:r>
            <a:rPr lang="en-US" dirty="0" smtClean="0"/>
            <a:t>List policy options for each sector</a:t>
          </a:r>
          <a:endParaRPr lang="en-US" dirty="0"/>
        </a:p>
      </dgm:t>
    </dgm:pt>
    <dgm:pt modelId="{51E07095-A1DA-7346-96F6-3D2EA95A5039}" type="parTrans" cxnId="{6D970337-0990-BC46-8296-EC846ABE2CF7}">
      <dgm:prSet/>
      <dgm:spPr/>
      <dgm:t>
        <a:bodyPr/>
        <a:lstStyle/>
        <a:p>
          <a:endParaRPr lang="en-US"/>
        </a:p>
      </dgm:t>
    </dgm:pt>
    <dgm:pt modelId="{B8F92AB4-90CD-8A4D-AFC2-85661E010131}" type="sibTrans" cxnId="{6D970337-0990-BC46-8296-EC846ABE2CF7}">
      <dgm:prSet/>
      <dgm:spPr/>
      <dgm:t>
        <a:bodyPr/>
        <a:lstStyle/>
        <a:p>
          <a:endParaRPr lang="en-US"/>
        </a:p>
      </dgm:t>
    </dgm:pt>
    <dgm:pt modelId="{E650299E-59A8-B44B-B0B0-0160AD76EF70}">
      <dgm:prSet/>
      <dgm:spPr/>
      <dgm:t>
        <a:bodyPr/>
        <a:lstStyle/>
        <a:p>
          <a:pPr rtl="0"/>
          <a:r>
            <a:rPr lang="en-US" dirty="0" smtClean="0"/>
            <a:t>Selection criteria for selecting draft priorities</a:t>
          </a:r>
          <a:endParaRPr lang="en-US" dirty="0"/>
        </a:p>
      </dgm:t>
    </dgm:pt>
    <dgm:pt modelId="{FF4509F8-4937-CE4B-9031-57C85777795F}" type="parTrans" cxnId="{E2F3DFE1-4B09-5042-912F-7CC23403B2B8}">
      <dgm:prSet/>
      <dgm:spPr/>
      <dgm:t>
        <a:bodyPr/>
        <a:lstStyle/>
        <a:p>
          <a:endParaRPr lang="en-US"/>
        </a:p>
      </dgm:t>
    </dgm:pt>
    <dgm:pt modelId="{6C4FE332-6CD2-FB4C-B99D-C7CB3F6D8A75}" type="sibTrans" cxnId="{E2F3DFE1-4B09-5042-912F-7CC23403B2B8}">
      <dgm:prSet/>
      <dgm:spPr/>
      <dgm:t>
        <a:bodyPr/>
        <a:lstStyle/>
        <a:p>
          <a:endParaRPr lang="en-US"/>
        </a:p>
      </dgm:t>
    </dgm:pt>
    <dgm:pt modelId="{E0F6A73A-E7C1-7743-91B3-C54D8F6A788C}">
      <dgm:prSet/>
      <dgm:spPr/>
      <dgm:t>
        <a:bodyPr/>
        <a:lstStyle/>
        <a:p>
          <a:pPr rtl="0"/>
          <a:r>
            <a:rPr lang="en-US" dirty="0" smtClean="0"/>
            <a:t>Benchmark or use expert judgments</a:t>
          </a:r>
          <a:endParaRPr lang="en-US" dirty="0"/>
        </a:p>
      </dgm:t>
    </dgm:pt>
    <dgm:pt modelId="{8006B78E-D77C-F444-8981-52BECADD8ADF}" type="parTrans" cxnId="{97135872-842B-3F48-AF8A-4DA92CAE5B22}">
      <dgm:prSet/>
      <dgm:spPr/>
      <dgm:t>
        <a:bodyPr/>
        <a:lstStyle/>
        <a:p>
          <a:endParaRPr lang="en-US"/>
        </a:p>
      </dgm:t>
    </dgm:pt>
    <dgm:pt modelId="{E3E60A88-9C78-5940-9479-81E7B1CA9010}" type="sibTrans" cxnId="{97135872-842B-3F48-AF8A-4DA92CAE5B22}">
      <dgm:prSet/>
      <dgm:spPr/>
      <dgm:t>
        <a:bodyPr/>
        <a:lstStyle/>
        <a:p>
          <a:endParaRPr lang="en-US"/>
        </a:p>
      </dgm:t>
    </dgm:pt>
    <dgm:pt modelId="{FCA703C2-2DB9-8546-AD1D-8BE7B0EA8D69}">
      <dgm:prSet/>
      <dgm:spPr/>
      <dgm:t>
        <a:bodyPr/>
        <a:lstStyle/>
        <a:p>
          <a:pPr rtl="0"/>
          <a:r>
            <a:rPr lang="en-US" dirty="0" smtClean="0"/>
            <a:t>Revise the list as needed</a:t>
          </a:r>
          <a:endParaRPr lang="en-US" dirty="0"/>
        </a:p>
      </dgm:t>
    </dgm:pt>
    <dgm:pt modelId="{A9833773-3321-164F-9534-CE135062EC45}" type="parTrans" cxnId="{33F151D6-6CF1-8D43-822E-91EF9B861D51}">
      <dgm:prSet/>
      <dgm:spPr/>
      <dgm:t>
        <a:bodyPr/>
        <a:lstStyle/>
        <a:p>
          <a:endParaRPr lang="en-US"/>
        </a:p>
      </dgm:t>
    </dgm:pt>
    <dgm:pt modelId="{B363467C-5CC9-C645-A757-6EB0794B3EB8}" type="sibTrans" cxnId="{33F151D6-6CF1-8D43-822E-91EF9B861D51}">
      <dgm:prSet/>
      <dgm:spPr/>
      <dgm:t>
        <a:bodyPr/>
        <a:lstStyle/>
        <a:p>
          <a:endParaRPr lang="en-US"/>
        </a:p>
      </dgm:t>
    </dgm:pt>
    <dgm:pt modelId="{300638A9-5061-8B48-806C-BF15E61B6DE6}">
      <dgm:prSet/>
      <dgm:spPr/>
      <dgm:t>
        <a:bodyPr/>
        <a:lstStyle/>
        <a:p>
          <a:pPr rtl="0"/>
          <a:r>
            <a:rPr lang="en-US" dirty="0" smtClean="0"/>
            <a:t>Conduct group balloting </a:t>
          </a:r>
          <a:endParaRPr lang="en-US" dirty="0"/>
        </a:p>
      </dgm:t>
    </dgm:pt>
    <dgm:pt modelId="{1CD767A9-1A65-104A-8DFC-F17C7AAED50A}" type="parTrans" cxnId="{CED0DD27-F310-4948-852C-6FCF21320C73}">
      <dgm:prSet/>
      <dgm:spPr/>
      <dgm:t>
        <a:bodyPr/>
        <a:lstStyle/>
        <a:p>
          <a:endParaRPr lang="en-US"/>
        </a:p>
      </dgm:t>
    </dgm:pt>
    <dgm:pt modelId="{ACD6D7CE-25EA-2A41-99C0-09CDD94B68DC}" type="sibTrans" cxnId="{CED0DD27-F310-4948-852C-6FCF21320C73}">
      <dgm:prSet/>
      <dgm:spPr/>
      <dgm:t>
        <a:bodyPr/>
        <a:lstStyle/>
        <a:p>
          <a:endParaRPr lang="en-US"/>
        </a:p>
      </dgm:t>
    </dgm:pt>
    <dgm:pt modelId="{A903636F-0F6C-C54C-B0DA-A3F37988495F}">
      <dgm:prSet/>
      <dgm:spPr/>
      <dgm:t>
        <a:bodyPr/>
        <a:lstStyle/>
        <a:p>
          <a:pPr rtl="0"/>
          <a:r>
            <a:rPr lang="en-US" dirty="0" smtClean="0"/>
            <a:t>Separate to top tier, second and third tiers </a:t>
          </a:r>
          <a:endParaRPr lang="en-US" dirty="0"/>
        </a:p>
      </dgm:t>
    </dgm:pt>
    <dgm:pt modelId="{24AF7D93-9B7C-5249-A956-ED8C1BF52F20}" type="parTrans" cxnId="{7DF4DA1E-0A53-7941-B649-84E8C6019458}">
      <dgm:prSet/>
      <dgm:spPr/>
      <dgm:t>
        <a:bodyPr/>
        <a:lstStyle/>
        <a:p>
          <a:endParaRPr lang="en-US"/>
        </a:p>
      </dgm:t>
    </dgm:pt>
    <dgm:pt modelId="{29D62DD6-27F6-AA4C-929C-7FDDE18DC529}" type="sibTrans" cxnId="{7DF4DA1E-0A53-7941-B649-84E8C6019458}">
      <dgm:prSet/>
      <dgm:spPr/>
      <dgm:t>
        <a:bodyPr/>
        <a:lstStyle/>
        <a:p>
          <a:endParaRPr lang="en-US"/>
        </a:p>
      </dgm:t>
    </dgm:pt>
    <dgm:pt modelId="{F8A3AF83-057F-E641-AFAB-60CD686C75A2}" type="pres">
      <dgm:prSet presAssocID="{240B9A44-5469-6D44-B169-ED7AC3EE17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D595C5-CEC0-C54C-A8C0-D3E0DA04C2A3}" type="pres">
      <dgm:prSet presAssocID="{069E9439-358F-6D41-818B-A7C5DC1B9788}" presName="parentLin" presStyleCnt="0"/>
      <dgm:spPr/>
    </dgm:pt>
    <dgm:pt modelId="{2DFA4F51-2BEA-1547-ADF3-C8937E46EA28}" type="pres">
      <dgm:prSet presAssocID="{069E9439-358F-6D41-818B-A7C5DC1B9788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356F5FEF-180E-DE43-9E21-24526946C28C}" type="pres">
      <dgm:prSet presAssocID="{069E9439-358F-6D41-818B-A7C5DC1B978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4CE65-A19E-D849-8866-F5E1E9BE4503}" type="pres">
      <dgm:prSet presAssocID="{069E9439-358F-6D41-818B-A7C5DC1B9788}" presName="negativeSpace" presStyleCnt="0"/>
      <dgm:spPr/>
    </dgm:pt>
    <dgm:pt modelId="{AA9E3B3B-02D1-484F-832E-7C247DF7CBC1}" type="pres">
      <dgm:prSet presAssocID="{069E9439-358F-6D41-818B-A7C5DC1B9788}" presName="childText" presStyleLbl="conFgAcc1" presStyleIdx="0" presStyleCnt="6">
        <dgm:presLayoutVars>
          <dgm:bulletEnabled val="1"/>
        </dgm:presLayoutVars>
      </dgm:prSet>
      <dgm:spPr/>
    </dgm:pt>
    <dgm:pt modelId="{E9458504-F2D5-DF44-9620-0E2A2D793EFE}" type="pres">
      <dgm:prSet presAssocID="{B8F92AB4-90CD-8A4D-AFC2-85661E010131}" presName="spaceBetweenRectangles" presStyleCnt="0"/>
      <dgm:spPr/>
    </dgm:pt>
    <dgm:pt modelId="{C0B297B9-D1A6-3541-9C51-FFBA4D8BE447}" type="pres">
      <dgm:prSet presAssocID="{E650299E-59A8-B44B-B0B0-0160AD76EF70}" presName="parentLin" presStyleCnt="0"/>
      <dgm:spPr/>
    </dgm:pt>
    <dgm:pt modelId="{FFAC233C-6FC3-0841-9804-322EC24EB8BD}" type="pres">
      <dgm:prSet presAssocID="{E650299E-59A8-B44B-B0B0-0160AD76EF70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41C4E808-AA84-E045-AB81-671C61ACD605}" type="pres">
      <dgm:prSet presAssocID="{E650299E-59A8-B44B-B0B0-0160AD76EF7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63E97-43F6-4E47-A6F1-E6BF9FCC50EA}" type="pres">
      <dgm:prSet presAssocID="{E650299E-59A8-B44B-B0B0-0160AD76EF70}" presName="negativeSpace" presStyleCnt="0"/>
      <dgm:spPr/>
    </dgm:pt>
    <dgm:pt modelId="{01670C86-0E0E-5243-AAD2-D055926B7C37}" type="pres">
      <dgm:prSet presAssocID="{E650299E-59A8-B44B-B0B0-0160AD76EF70}" presName="childText" presStyleLbl="conFgAcc1" presStyleIdx="1" presStyleCnt="6">
        <dgm:presLayoutVars>
          <dgm:bulletEnabled val="1"/>
        </dgm:presLayoutVars>
      </dgm:prSet>
      <dgm:spPr/>
    </dgm:pt>
    <dgm:pt modelId="{58A175E3-1902-BC40-B68D-2521B6E4E9C9}" type="pres">
      <dgm:prSet presAssocID="{6C4FE332-6CD2-FB4C-B99D-C7CB3F6D8A75}" presName="spaceBetweenRectangles" presStyleCnt="0"/>
      <dgm:spPr/>
    </dgm:pt>
    <dgm:pt modelId="{90E13952-73FE-6B47-8992-2DA715D0E2E3}" type="pres">
      <dgm:prSet presAssocID="{E0F6A73A-E7C1-7743-91B3-C54D8F6A788C}" presName="parentLin" presStyleCnt="0"/>
      <dgm:spPr/>
    </dgm:pt>
    <dgm:pt modelId="{98E3C68B-5749-B944-B9B5-3F137C60E3A4}" type="pres">
      <dgm:prSet presAssocID="{E0F6A73A-E7C1-7743-91B3-C54D8F6A788C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A7DE65F9-8CF4-164C-AF21-DCCD3BDAC571}" type="pres">
      <dgm:prSet presAssocID="{E0F6A73A-E7C1-7743-91B3-C54D8F6A788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34708-60E8-714F-8876-8E754112ED5F}" type="pres">
      <dgm:prSet presAssocID="{E0F6A73A-E7C1-7743-91B3-C54D8F6A788C}" presName="negativeSpace" presStyleCnt="0"/>
      <dgm:spPr/>
    </dgm:pt>
    <dgm:pt modelId="{23936827-3C9A-664F-9B6F-62829E47D1B7}" type="pres">
      <dgm:prSet presAssocID="{E0F6A73A-E7C1-7743-91B3-C54D8F6A788C}" presName="childText" presStyleLbl="conFgAcc1" presStyleIdx="2" presStyleCnt="6">
        <dgm:presLayoutVars>
          <dgm:bulletEnabled val="1"/>
        </dgm:presLayoutVars>
      </dgm:prSet>
      <dgm:spPr/>
    </dgm:pt>
    <dgm:pt modelId="{FF4937BC-6EDA-A243-B3D6-3B0BDF850D0D}" type="pres">
      <dgm:prSet presAssocID="{E3E60A88-9C78-5940-9479-81E7B1CA9010}" presName="spaceBetweenRectangles" presStyleCnt="0"/>
      <dgm:spPr/>
    </dgm:pt>
    <dgm:pt modelId="{545631D2-B83F-3B4D-B1BB-4D000866A7CA}" type="pres">
      <dgm:prSet presAssocID="{FCA703C2-2DB9-8546-AD1D-8BE7B0EA8D69}" presName="parentLin" presStyleCnt="0"/>
      <dgm:spPr/>
    </dgm:pt>
    <dgm:pt modelId="{CCE8105D-75CC-1243-89BF-67A3FDAC339F}" type="pres">
      <dgm:prSet presAssocID="{FCA703C2-2DB9-8546-AD1D-8BE7B0EA8D69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86742D57-FF21-A946-9692-2805B8C35980}" type="pres">
      <dgm:prSet presAssocID="{FCA703C2-2DB9-8546-AD1D-8BE7B0EA8D6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3E491-11BF-3C4F-93FB-BC7689388818}" type="pres">
      <dgm:prSet presAssocID="{FCA703C2-2DB9-8546-AD1D-8BE7B0EA8D69}" presName="negativeSpace" presStyleCnt="0"/>
      <dgm:spPr/>
    </dgm:pt>
    <dgm:pt modelId="{D071CE50-0901-474A-A0A2-462CA1611BE8}" type="pres">
      <dgm:prSet presAssocID="{FCA703C2-2DB9-8546-AD1D-8BE7B0EA8D69}" presName="childText" presStyleLbl="conFgAcc1" presStyleIdx="3" presStyleCnt="6">
        <dgm:presLayoutVars>
          <dgm:bulletEnabled val="1"/>
        </dgm:presLayoutVars>
      </dgm:prSet>
      <dgm:spPr/>
    </dgm:pt>
    <dgm:pt modelId="{AEC849E2-63E2-AE44-9827-7AE349C6C1C3}" type="pres">
      <dgm:prSet presAssocID="{B363467C-5CC9-C645-A757-6EB0794B3EB8}" presName="spaceBetweenRectangles" presStyleCnt="0"/>
      <dgm:spPr/>
    </dgm:pt>
    <dgm:pt modelId="{B63B2F30-E9C8-DC40-ABD8-471F7A9B0603}" type="pres">
      <dgm:prSet presAssocID="{300638A9-5061-8B48-806C-BF15E61B6DE6}" presName="parentLin" presStyleCnt="0"/>
      <dgm:spPr/>
    </dgm:pt>
    <dgm:pt modelId="{B1A49707-7ECD-2D4A-A3CC-232806FBD4F4}" type="pres">
      <dgm:prSet presAssocID="{300638A9-5061-8B48-806C-BF15E61B6DE6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907FDF09-EBC1-E043-B0F4-3FEB5D08E7C8}" type="pres">
      <dgm:prSet presAssocID="{300638A9-5061-8B48-806C-BF15E61B6DE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DF556-D4EF-304B-8103-13339254EC3B}" type="pres">
      <dgm:prSet presAssocID="{300638A9-5061-8B48-806C-BF15E61B6DE6}" presName="negativeSpace" presStyleCnt="0"/>
      <dgm:spPr/>
    </dgm:pt>
    <dgm:pt modelId="{BD374851-90CD-E341-86E8-F0F7E5F793E9}" type="pres">
      <dgm:prSet presAssocID="{300638A9-5061-8B48-806C-BF15E61B6DE6}" presName="childText" presStyleLbl="conFgAcc1" presStyleIdx="4" presStyleCnt="6">
        <dgm:presLayoutVars>
          <dgm:bulletEnabled val="1"/>
        </dgm:presLayoutVars>
      </dgm:prSet>
      <dgm:spPr/>
    </dgm:pt>
    <dgm:pt modelId="{ADDF0618-AA09-D648-8D1E-0FC7676A227F}" type="pres">
      <dgm:prSet presAssocID="{ACD6D7CE-25EA-2A41-99C0-09CDD94B68DC}" presName="spaceBetweenRectangles" presStyleCnt="0"/>
      <dgm:spPr/>
    </dgm:pt>
    <dgm:pt modelId="{3F4ADB7D-0AF5-E94D-9D5F-747ECAAB9CEA}" type="pres">
      <dgm:prSet presAssocID="{A903636F-0F6C-C54C-B0DA-A3F37988495F}" presName="parentLin" presStyleCnt="0"/>
      <dgm:spPr/>
    </dgm:pt>
    <dgm:pt modelId="{05470611-67D6-A14B-9FD0-4B5C3787A6D5}" type="pres">
      <dgm:prSet presAssocID="{A903636F-0F6C-C54C-B0DA-A3F37988495F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229F22AF-3F9F-AE4C-B5BE-8FE0D8B5C324}" type="pres">
      <dgm:prSet presAssocID="{A903636F-0F6C-C54C-B0DA-A3F37988495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28F18-FE50-4542-9D84-8E7C633E0301}" type="pres">
      <dgm:prSet presAssocID="{A903636F-0F6C-C54C-B0DA-A3F37988495F}" presName="negativeSpace" presStyleCnt="0"/>
      <dgm:spPr/>
    </dgm:pt>
    <dgm:pt modelId="{1643D3FE-261D-1144-9C10-79037F130073}" type="pres">
      <dgm:prSet presAssocID="{A903636F-0F6C-C54C-B0DA-A3F37988495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D970337-0990-BC46-8296-EC846ABE2CF7}" srcId="{240B9A44-5469-6D44-B169-ED7AC3EE1776}" destId="{069E9439-358F-6D41-818B-A7C5DC1B9788}" srcOrd="0" destOrd="0" parTransId="{51E07095-A1DA-7346-96F6-3D2EA95A5039}" sibTransId="{B8F92AB4-90CD-8A4D-AFC2-85661E010131}"/>
    <dgm:cxn modelId="{97135872-842B-3F48-AF8A-4DA92CAE5B22}" srcId="{240B9A44-5469-6D44-B169-ED7AC3EE1776}" destId="{E0F6A73A-E7C1-7743-91B3-C54D8F6A788C}" srcOrd="2" destOrd="0" parTransId="{8006B78E-D77C-F444-8981-52BECADD8ADF}" sibTransId="{E3E60A88-9C78-5940-9479-81E7B1CA9010}"/>
    <dgm:cxn modelId="{E2F3DFE1-4B09-5042-912F-7CC23403B2B8}" srcId="{240B9A44-5469-6D44-B169-ED7AC3EE1776}" destId="{E650299E-59A8-B44B-B0B0-0160AD76EF70}" srcOrd="1" destOrd="0" parTransId="{FF4509F8-4937-CE4B-9031-57C85777795F}" sibTransId="{6C4FE332-6CD2-FB4C-B99D-C7CB3F6D8A75}"/>
    <dgm:cxn modelId="{AC5B0582-E5B4-774E-A0E1-705B07D8AA10}" type="presOf" srcId="{A903636F-0F6C-C54C-B0DA-A3F37988495F}" destId="{229F22AF-3F9F-AE4C-B5BE-8FE0D8B5C324}" srcOrd="1" destOrd="0" presId="urn:microsoft.com/office/officeart/2005/8/layout/list1"/>
    <dgm:cxn modelId="{7D82EC34-DF7E-F947-80AF-E810C6798F17}" type="presOf" srcId="{FCA703C2-2DB9-8546-AD1D-8BE7B0EA8D69}" destId="{CCE8105D-75CC-1243-89BF-67A3FDAC339F}" srcOrd="0" destOrd="0" presId="urn:microsoft.com/office/officeart/2005/8/layout/list1"/>
    <dgm:cxn modelId="{4F48010F-FC0F-4A4D-8300-22351B636319}" type="presOf" srcId="{300638A9-5061-8B48-806C-BF15E61B6DE6}" destId="{B1A49707-7ECD-2D4A-A3CC-232806FBD4F4}" srcOrd="0" destOrd="0" presId="urn:microsoft.com/office/officeart/2005/8/layout/list1"/>
    <dgm:cxn modelId="{CED0DD27-F310-4948-852C-6FCF21320C73}" srcId="{240B9A44-5469-6D44-B169-ED7AC3EE1776}" destId="{300638A9-5061-8B48-806C-BF15E61B6DE6}" srcOrd="4" destOrd="0" parTransId="{1CD767A9-1A65-104A-8DFC-F17C7AAED50A}" sibTransId="{ACD6D7CE-25EA-2A41-99C0-09CDD94B68DC}"/>
    <dgm:cxn modelId="{C15898D9-5789-684A-899D-5392FD33B527}" type="presOf" srcId="{E0F6A73A-E7C1-7743-91B3-C54D8F6A788C}" destId="{A7DE65F9-8CF4-164C-AF21-DCCD3BDAC571}" srcOrd="1" destOrd="0" presId="urn:microsoft.com/office/officeart/2005/8/layout/list1"/>
    <dgm:cxn modelId="{ACBFE206-3344-0446-AE43-CAF309F331A7}" type="presOf" srcId="{300638A9-5061-8B48-806C-BF15E61B6DE6}" destId="{907FDF09-EBC1-E043-B0F4-3FEB5D08E7C8}" srcOrd="1" destOrd="0" presId="urn:microsoft.com/office/officeart/2005/8/layout/list1"/>
    <dgm:cxn modelId="{9427F9E3-F79B-1247-BAF0-119EB6508EF1}" type="presOf" srcId="{E0F6A73A-E7C1-7743-91B3-C54D8F6A788C}" destId="{98E3C68B-5749-B944-B9B5-3F137C60E3A4}" srcOrd="0" destOrd="0" presId="urn:microsoft.com/office/officeart/2005/8/layout/list1"/>
    <dgm:cxn modelId="{43D7D0C7-F0B2-9841-90D5-6330E601C365}" type="presOf" srcId="{E650299E-59A8-B44B-B0B0-0160AD76EF70}" destId="{41C4E808-AA84-E045-AB81-671C61ACD605}" srcOrd="1" destOrd="0" presId="urn:microsoft.com/office/officeart/2005/8/layout/list1"/>
    <dgm:cxn modelId="{F3D2EB88-44B3-574C-8D1F-47921E1C8414}" type="presOf" srcId="{069E9439-358F-6D41-818B-A7C5DC1B9788}" destId="{2DFA4F51-2BEA-1547-ADF3-C8937E46EA28}" srcOrd="0" destOrd="0" presId="urn:microsoft.com/office/officeart/2005/8/layout/list1"/>
    <dgm:cxn modelId="{8013810D-BEAB-EC4C-9EA7-0D62584C08BA}" type="presOf" srcId="{FCA703C2-2DB9-8546-AD1D-8BE7B0EA8D69}" destId="{86742D57-FF21-A946-9692-2805B8C35980}" srcOrd="1" destOrd="0" presId="urn:microsoft.com/office/officeart/2005/8/layout/list1"/>
    <dgm:cxn modelId="{0CAD8F94-24BB-1041-BBFA-E961BE8E3ECE}" type="presOf" srcId="{E650299E-59A8-B44B-B0B0-0160AD76EF70}" destId="{FFAC233C-6FC3-0841-9804-322EC24EB8BD}" srcOrd="0" destOrd="0" presId="urn:microsoft.com/office/officeart/2005/8/layout/list1"/>
    <dgm:cxn modelId="{788BBFA1-D876-C94B-854C-FA6E098B6F12}" type="presOf" srcId="{069E9439-358F-6D41-818B-A7C5DC1B9788}" destId="{356F5FEF-180E-DE43-9E21-24526946C28C}" srcOrd="1" destOrd="0" presId="urn:microsoft.com/office/officeart/2005/8/layout/list1"/>
    <dgm:cxn modelId="{C79E4CFF-1EFE-B148-A711-1A4128C32CFA}" type="presOf" srcId="{240B9A44-5469-6D44-B169-ED7AC3EE1776}" destId="{F8A3AF83-057F-E641-AFAB-60CD686C75A2}" srcOrd="0" destOrd="0" presId="urn:microsoft.com/office/officeart/2005/8/layout/list1"/>
    <dgm:cxn modelId="{7DF4DA1E-0A53-7941-B649-84E8C6019458}" srcId="{240B9A44-5469-6D44-B169-ED7AC3EE1776}" destId="{A903636F-0F6C-C54C-B0DA-A3F37988495F}" srcOrd="5" destOrd="0" parTransId="{24AF7D93-9B7C-5249-A956-ED8C1BF52F20}" sibTransId="{29D62DD6-27F6-AA4C-929C-7FDDE18DC529}"/>
    <dgm:cxn modelId="{36F6DD6F-865D-D847-92DB-CBA230D40A9B}" type="presOf" srcId="{A903636F-0F6C-C54C-B0DA-A3F37988495F}" destId="{05470611-67D6-A14B-9FD0-4B5C3787A6D5}" srcOrd="0" destOrd="0" presId="urn:microsoft.com/office/officeart/2005/8/layout/list1"/>
    <dgm:cxn modelId="{33F151D6-6CF1-8D43-822E-91EF9B861D51}" srcId="{240B9A44-5469-6D44-B169-ED7AC3EE1776}" destId="{FCA703C2-2DB9-8546-AD1D-8BE7B0EA8D69}" srcOrd="3" destOrd="0" parTransId="{A9833773-3321-164F-9534-CE135062EC45}" sibTransId="{B363467C-5CC9-C645-A757-6EB0794B3EB8}"/>
    <dgm:cxn modelId="{FB27F0E8-B553-DB41-BB4A-D547D741F909}" type="presParOf" srcId="{F8A3AF83-057F-E641-AFAB-60CD686C75A2}" destId="{92D595C5-CEC0-C54C-A8C0-D3E0DA04C2A3}" srcOrd="0" destOrd="0" presId="urn:microsoft.com/office/officeart/2005/8/layout/list1"/>
    <dgm:cxn modelId="{5122E7F2-E277-204E-BE5F-E9FF6E330787}" type="presParOf" srcId="{92D595C5-CEC0-C54C-A8C0-D3E0DA04C2A3}" destId="{2DFA4F51-2BEA-1547-ADF3-C8937E46EA28}" srcOrd="0" destOrd="0" presId="urn:microsoft.com/office/officeart/2005/8/layout/list1"/>
    <dgm:cxn modelId="{B417263A-FBC9-DF41-BD10-C735BA7A0C47}" type="presParOf" srcId="{92D595C5-CEC0-C54C-A8C0-D3E0DA04C2A3}" destId="{356F5FEF-180E-DE43-9E21-24526946C28C}" srcOrd="1" destOrd="0" presId="urn:microsoft.com/office/officeart/2005/8/layout/list1"/>
    <dgm:cxn modelId="{FDB27870-FAEB-704D-906D-6B917018202E}" type="presParOf" srcId="{F8A3AF83-057F-E641-AFAB-60CD686C75A2}" destId="{2E24CE65-A19E-D849-8866-F5E1E9BE4503}" srcOrd="1" destOrd="0" presId="urn:microsoft.com/office/officeart/2005/8/layout/list1"/>
    <dgm:cxn modelId="{201791B2-40BD-A94D-A497-526802A2B651}" type="presParOf" srcId="{F8A3AF83-057F-E641-AFAB-60CD686C75A2}" destId="{AA9E3B3B-02D1-484F-832E-7C247DF7CBC1}" srcOrd="2" destOrd="0" presId="urn:microsoft.com/office/officeart/2005/8/layout/list1"/>
    <dgm:cxn modelId="{179F58B9-1EFA-8646-AC50-33BB6697BE55}" type="presParOf" srcId="{F8A3AF83-057F-E641-AFAB-60CD686C75A2}" destId="{E9458504-F2D5-DF44-9620-0E2A2D793EFE}" srcOrd="3" destOrd="0" presId="urn:microsoft.com/office/officeart/2005/8/layout/list1"/>
    <dgm:cxn modelId="{3BF3C686-3C44-894C-A2C3-AF838C03B071}" type="presParOf" srcId="{F8A3AF83-057F-E641-AFAB-60CD686C75A2}" destId="{C0B297B9-D1A6-3541-9C51-FFBA4D8BE447}" srcOrd="4" destOrd="0" presId="urn:microsoft.com/office/officeart/2005/8/layout/list1"/>
    <dgm:cxn modelId="{416CC78E-CD33-4C45-9F6F-E8EF2586CE6A}" type="presParOf" srcId="{C0B297B9-D1A6-3541-9C51-FFBA4D8BE447}" destId="{FFAC233C-6FC3-0841-9804-322EC24EB8BD}" srcOrd="0" destOrd="0" presId="urn:microsoft.com/office/officeart/2005/8/layout/list1"/>
    <dgm:cxn modelId="{FE20E0FA-DA3C-E548-AE5A-DB5E86F6A680}" type="presParOf" srcId="{C0B297B9-D1A6-3541-9C51-FFBA4D8BE447}" destId="{41C4E808-AA84-E045-AB81-671C61ACD605}" srcOrd="1" destOrd="0" presId="urn:microsoft.com/office/officeart/2005/8/layout/list1"/>
    <dgm:cxn modelId="{8C5FB814-F580-3E40-9FB6-A48F91EB957A}" type="presParOf" srcId="{F8A3AF83-057F-E641-AFAB-60CD686C75A2}" destId="{8E363E97-43F6-4E47-A6F1-E6BF9FCC50EA}" srcOrd="5" destOrd="0" presId="urn:microsoft.com/office/officeart/2005/8/layout/list1"/>
    <dgm:cxn modelId="{22BF9319-5727-DA40-923F-6C1C01C9F124}" type="presParOf" srcId="{F8A3AF83-057F-E641-AFAB-60CD686C75A2}" destId="{01670C86-0E0E-5243-AAD2-D055926B7C37}" srcOrd="6" destOrd="0" presId="urn:microsoft.com/office/officeart/2005/8/layout/list1"/>
    <dgm:cxn modelId="{58C68FB9-BD41-1043-8C8D-373F4347807A}" type="presParOf" srcId="{F8A3AF83-057F-E641-AFAB-60CD686C75A2}" destId="{58A175E3-1902-BC40-B68D-2521B6E4E9C9}" srcOrd="7" destOrd="0" presId="urn:microsoft.com/office/officeart/2005/8/layout/list1"/>
    <dgm:cxn modelId="{B432DACB-2618-7043-A132-117D4B7DDE8C}" type="presParOf" srcId="{F8A3AF83-057F-E641-AFAB-60CD686C75A2}" destId="{90E13952-73FE-6B47-8992-2DA715D0E2E3}" srcOrd="8" destOrd="0" presId="urn:microsoft.com/office/officeart/2005/8/layout/list1"/>
    <dgm:cxn modelId="{698C377B-3D2C-074C-9EA5-9FED2FCD1DCA}" type="presParOf" srcId="{90E13952-73FE-6B47-8992-2DA715D0E2E3}" destId="{98E3C68B-5749-B944-B9B5-3F137C60E3A4}" srcOrd="0" destOrd="0" presId="urn:microsoft.com/office/officeart/2005/8/layout/list1"/>
    <dgm:cxn modelId="{1C4CEB00-E51B-AD48-B446-BA6D87AE92B1}" type="presParOf" srcId="{90E13952-73FE-6B47-8992-2DA715D0E2E3}" destId="{A7DE65F9-8CF4-164C-AF21-DCCD3BDAC571}" srcOrd="1" destOrd="0" presId="urn:microsoft.com/office/officeart/2005/8/layout/list1"/>
    <dgm:cxn modelId="{92502529-E3CE-224D-9723-AEE4AD1A7025}" type="presParOf" srcId="{F8A3AF83-057F-E641-AFAB-60CD686C75A2}" destId="{DB834708-60E8-714F-8876-8E754112ED5F}" srcOrd="9" destOrd="0" presId="urn:microsoft.com/office/officeart/2005/8/layout/list1"/>
    <dgm:cxn modelId="{18BBD513-2360-6F47-9E34-4052EADC1FE1}" type="presParOf" srcId="{F8A3AF83-057F-E641-AFAB-60CD686C75A2}" destId="{23936827-3C9A-664F-9B6F-62829E47D1B7}" srcOrd="10" destOrd="0" presId="urn:microsoft.com/office/officeart/2005/8/layout/list1"/>
    <dgm:cxn modelId="{BCD9C766-987B-2548-BCFA-B65DF283FE98}" type="presParOf" srcId="{F8A3AF83-057F-E641-AFAB-60CD686C75A2}" destId="{FF4937BC-6EDA-A243-B3D6-3B0BDF850D0D}" srcOrd="11" destOrd="0" presId="urn:microsoft.com/office/officeart/2005/8/layout/list1"/>
    <dgm:cxn modelId="{34BDCA0B-6BEA-4746-96D5-BF634CA563DA}" type="presParOf" srcId="{F8A3AF83-057F-E641-AFAB-60CD686C75A2}" destId="{545631D2-B83F-3B4D-B1BB-4D000866A7CA}" srcOrd="12" destOrd="0" presId="urn:microsoft.com/office/officeart/2005/8/layout/list1"/>
    <dgm:cxn modelId="{569807E9-6DE3-1942-8E55-FEA9E0C23431}" type="presParOf" srcId="{545631D2-B83F-3B4D-B1BB-4D000866A7CA}" destId="{CCE8105D-75CC-1243-89BF-67A3FDAC339F}" srcOrd="0" destOrd="0" presId="urn:microsoft.com/office/officeart/2005/8/layout/list1"/>
    <dgm:cxn modelId="{33A6F179-4561-1F41-A3A7-4478CAB9CD6C}" type="presParOf" srcId="{545631D2-B83F-3B4D-B1BB-4D000866A7CA}" destId="{86742D57-FF21-A946-9692-2805B8C35980}" srcOrd="1" destOrd="0" presId="urn:microsoft.com/office/officeart/2005/8/layout/list1"/>
    <dgm:cxn modelId="{3B39C3DF-35AB-0344-8A57-E75AC1B3D0AB}" type="presParOf" srcId="{F8A3AF83-057F-E641-AFAB-60CD686C75A2}" destId="{CC43E491-11BF-3C4F-93FB-BC7689388818}" srcOrd="13" destOrd="0" presId="urn:microsoft.com/office/officeart/2005/8/layout/list1"/>
    <dgm:cxn modelId="{5381E703-DA03-D548-8913-31D6AD0DB978}" type="presParOf" srcId="{F8A3AF83-057F-E641-AFAB-60CD686C75A2}" destId="{D071CE50-0901-474A-A0A2-462CA1611BE8}" srcOrd="14" destOrd="0" presId="urn:microsoft.com/office/officeart/2005/8/layout/list1"/>
    <dgm:cxn modelId="{EF57AFB0-A1EF-7D45-B6EB-EB07BAEE7799}" type="presParOf" srcId="{F8A3AF83-057F-E641-AFAB-60CD686C75A2}" destId="{AEC849E2-63E2-AE44-9827-7AE349C6C1C3}" srcOrd="15" destOrd="0" presId="urn:microsoft.com/office/officeart/2005/8/layout/list1"/>
    <dgm:cxn modelId="{5669BB28-FA62-274D-A1BA-4FAABC200F98}" type="presParOf" srcId="{F8A3AF83-057F-E641-AFAB-60CD686C75A2}" destId="{B63B2F30-E9C8-DC40-ABD8-471F7A9B0603}" srcOrd="16" destOrd="0" presId="urn:microsoft.com/office/officeart/2005/8/layout/list1"/>
    <dgm:cxn modelId="{CA72B464-5851-6D4E-9A9B-9EF838EA77A8}" type="presParOf" srcId="{B63B2F30-E9C8-DC40-ABD8-471F7A9B0603}" destId="{B1A49707-7ECD-2D4A-A3CC-232806FBD4F4}" srcOrd="0" destOrd="0" presId="urn:microsoft.com/office/officeart/2005/8/layout/list1"/>
    <dgm:cxn modelId="{DD0105BA-C4AD-534F-8253-F9365E8F2FDA}" type="presParOf" srcId="{B63B2F30-E9C8-DC40-ABD8-471F7A9B0603}" destId="{907FDF09-EBC1-E043-B0F4-3FEB5D08E7C8}" srcOrd="1" destOrd="0" presId="urn:microsoft.com/office/officeart/2005/8/layout/list1"/>
    <dgm:cxn modelId="{B4363B58-E58E-104B-ADAE-FE331107FFCF}" type="presParOf" srcId="{F8A3AF83-057F-E641-AFAB-60CD686C75A2}" destId="{E28DF556-D4EF-304B-8103-13339254EC3B}" srcOrd="17" destOrd="0" presId="urn:microsoft.com/office/officeart/2005/8/layout/list1"/>
    <dgm:cxn modelId="{D61438F9-3690-9248-A841-53FE06DF6D84}" type="presParOf" srcId="{F8A3AF83-057F-E641-AFAB-60CD686C75A2}" destId="{BD374851-90CD-E341-86E8-F0F7E5F793E9}" srcOrd="18" destOrd="0" presId="urn:microsoft.com/office/officeart/2005/8/layout/list1"/>
    <dgm:cxn modelId="{8FA71C9C-4021-0A44-A6AB-954A5CCA2977}" type="presParOf" srcId="{F8A3AF83-057F-E641-AFAB-60CD686C75A2}" destId="{ADDF0618-AA09-D648-8D1E-0FC7676A227F}" srcOrd="19" destOrd="0" presId="urn:microsoft.com/office/officeart/2005/8/layout/list1"/>
    <dgm:cxn modelId="{2F745859-0486-D44F-94C9-F11CDB072310}" type="presParOf" srcId="{F8A3AF83-057F-E641-AFAB-60CD686C75A2}" destId="{3F4ADB7D-0AF5-E94D-9D5F-747ECAAB9CEA}" srcOrd="20" destOrd="0" presId="urn:microsoft.com/office/officeart/2005/8/layout/list1"/>
    <dgm:cxn modelId="{B466FEC1-6240-144B-9AAB-ED6D6E4F9FA1}" type="presParOf" srcId="{3F4ADB7D-0AF5-E94D-9D5F-747ECAAB9CEA}" destId="{05470611-67D6-A14B-9FD0-4B5C3787A6D5}" srcOrd="0" destOrd="0" presId="urn:microsoft.com/office/officeart/2005/8/layout/list1"/>
    <dgm:cxn modelId="{AFE945EC-3922-B240-B22A-F5011722201B}" type="presParOf" srcId="{3F4ADB7D-0AF5-E94D-9D5F-747ECAAB9CEA}" destId="{229F22AF-3F9F-AE4C-B5BE-8FE0D8B5C324}" srcOrd="1" destOrd="0" presId="urn:microsoft.com/office/officeart/2005/8/layout/list1"/>
    <dgm:cxn modelId="{E61839F7-EE20-5E40-B5BE-DC8BE3A4D93B}" type="presParOf" srcId="{F8A3AF83-057F-E641-AFAB-60CD686C75A2}" destId="{D2B28F18-FE50-4542-9D84-8E7C633E0301}" srcOrd="21" destOrd="0" presId="urn:microsoft.com/office/officeart/2005/8/layout/list1"/>
    <dgm:cxn modelId="{30F28504-B801-FB4C-9A2E-23CA63C89667}" type="presParOf" srcId="{F8A3AF83-057F-E641-AFAB-60CD686C75A2}" destId="{1643D3FE-261D-1144-9C10-79037F13007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1092B84-D0CA-D54E-B8D2-36D22097369D}" type="doc">
      <dgm:prSet loTypeId="urn:microsoft.com/office/officeart/2005/8/layout/lProcess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0E1CC3-63C1-744B-B354-C7559E666B83}">
      <dgm:prSet/>
      <dgm:spPr/>
      <dgm:t>
        <a:bodyPr/>
        <a:lstStyle/>
        <a:p>
          <a:r>
            <a:rPr lang="en-US" b="1" dirty="0" smtClean="0"/>
            <a:t>Economic</a:t>
          </a:r>
          <a:endParaRPr lang="en-US" dirty="0"/>
        </a:p>
      </dgm:t>
    </dgm:pt>
    <dgm:pt modelId="{4E3A0B02-D776-014B-BAE4-D2F48B6A4935}" type="parTrans" cxnId="{A8B76019-B4E1-E847-BEDC-440F84E9D96A}">
      <dgm:prSet/>
      <dgm:spPr/>
      <dgm:t>
        <a:bodyPr/>
        <a:lstStyle/>
        <a:p>
          <a:endParaRPr lang="en-US"/>
        </a:p>
      </dgm:t>
    </dgm:pt>
    <dgm:pt modelId="{C31C162C-E950-7B44-9EE5-D13B0C192FB5}" type="sibTrans" cxnId="{A8B76019-B4E1-E847-BEDC-440F84E9D96A}">
      <dgm:prSet/>
      <dgm:spPr/>
      <dgm:t>
        <a:bodyPr/>
        <a:lstStyle/>
        <a:p>
          <a:endParaRPr lang="en-US"/>
        </a:p>
      </dgm:t>
    </dgm:pt>
    <dgm:pt modelId="{ED465340-21CB-2740-9DA9-4274EBF89189}">
      <dgm:prSet/>
      <dgm:spPr/>
      <dgm:t>
        <a:bodyPr/>
        <a:lstStyle/>
        <a:p>
          <a:r>
            <a:rPr lang="en-US" b="1" dirty="0" smtClean="0"/>
            <a:t>GHG Cuts Now and Later</a:t>
          </a:r>
          <a:r>
            <a:rPr lang="en-US" dirty="0" smtClean="0"/>
            <a:t> </a:t>
          </a:r>
          <a:endParaRPr lang="en-US" dirty="0"/>
        </a:p>
      </dgm:t>
    </dgm:pt>
    <dgm:pt modelId="{21B9F409-1682-E04E-AD5B-202383BA7878}" type="parTrans" cxnId="{DC7EE438-EB8E-274A-A34E-D044F30BD8FB}">
      <dgm:prSet/>
      <dgm:spPr/>
      <dgm:t>
        <a:bodyPr/>
        <a:lstStyle/>
        <a:p>
          <a:endParaRPr lang="en-US"/>
        </a:p>
      </dgm:t>
    </dgm:pt>
    <dgm:pt modelId="{ABD0025F-8D1A-3A40-AFEC-04CF36460534}" type="sibTrans" cxnId="{DC7EE438-EB8E-274A-A34E-D044F30BD8FB}">
      <dgm:prSet/>
      <dgm:spPr/>
      <dgm:t>
        <a:bodyPr/>
        <a:lstStyle/>
        <a:p>
          <a:endParaRPr lang="en-US"/>
        </a:p>
      </dgm:t>
    </dgm:pt>
    <dgm:pt modelId="{6DB10B67-F6BB-0B4F-862E-F6EA3A409294}">
      <dgm:prSet/>
      <dgm:spPr/>
      <dgm:t>
        <a:bodyPr/>
        <a:lstStyle/>
        <a:p>
          <a:r>
            <a:rPr lang="en-US" b="1" dirty="0" smtClean="0"/>
            <a:t>$ Total Costs</a:t>
          </a:r>
          <a:r>
            <a:rPr lang="en-US" dirty="0" smtClean="0"/>
            <a:t> </a:t>
          </a:r>
          <a:endParaRPr lang="en-US" dirty="0"/>
        </a:p>
      </dgm:t>
    </dgm:pt>
    <dgm:pt modelId="{EF2B6544-4955-264C-990C-6F114665720F}" type="parTrans" cxnId="{4B2B896C-E2C5-7141-82F2-6291A00DE9AC}">
      <dgm:prSet/>
      <dgm:spPr/>
      <dgm:t>
        <a:bodyPr/>
        <a:lstStyle/>
        <a:p>
          <a:endParaRPr lang="en-US"/>
        </a:p>
      </dgm:t>
    </dgm:pt>
    <dgm:pt modelId="{924E0DC8-1B13-7A47-B695-440D106FE050}" type="sibTrans" cxnId="{4B2B896C-E2C5-7141-82F2-6291A00DE9AC}">
      <dgm:prSet/>
      <dgm:spPr/>
      <dgm:t>
        <a:bodyPr/>
        <a:lstStyle/>
        <a:p>
          <a:endParaRPr lang="en-US"/>
        </a:p>
      </dgm:t>
    </dgm:pt>
    <dgm:pt modelId="{09D2B3B8-7937-5545-BD46-A83963CD2410}">
      <dgm:prSet/>
      <dgm:spPr/>
      <dgm:t>
        <a:bodyPr/>
        <a:lstStyle/>
        <a:p>
          <a:r>
            <a:rPr lang="en-US" b="1" dirty="0" smtClean="0"/>
            <a:t>Cost Effectiveness $/GHGs Cut</a:t>
          </a:r>
          <a:r>
            <a:rPr lang="en-US" dirty="0" smtClean="0"/>
            <a:t> </a:t>
          </a:r>
          <a:endParaRPr lang="en-US" dirty="0"/>
        </a:p>
      </dgm:t>
    </dgm:pt>
    <dgm:pt modelId="{DBC241B7-3C6B-A047-9428-5E982D1ECFA7}" type="parTrans" cxnId="{B18FCB7A-B011-634E-864B-B4A35C3BC042}">
      <dgm:prSet/>
      <dgm:spPr/>
      <dgm:t>
        <a:bodyPr/>
        <a:lstStyle/>
        <a:p>
          <a:endParaRPr lang="en-US"/>
        </a:p>
      </dgm:t>
    </dgm:pt>
    <dgm:pt modelId="{DB263B45-DFB5-044C-B7D3-273A5DC1C3BB}" type="sibTrans" cxnId="{B18FCB7A-B011-634E-864B-B4A35C3BC042}">
      <dgm:prSet/>
      <dgm:spPr/>
      <dgm:t>
        <a:bodyPr/>
        <a:lstStyle/>
        <a:p>
          <a:endParaRPr lang="en-US"/>
        </a:p>
      </dgm:t>
    </dgm:pt>
    <dgm:pt modelId="{CE99B5BC-6B1B-AC4C-871F-EAB682F0D0D2}">
      <dgm:prSet/>
      <dgm:spPr/>
      <dgm:t>
        <a:bodyPr/>
        <a:lstStyle/>
        <a:p>
          <a:r>
            <a:rPr lang="en-US" b="1" dirty="0" smtClean="0"/>
            <a:t>Jobs, Income, and or Growth</a:t>
          </a:r>
          <a:r>
            <a:rPr lang="en-US" dirty="0" smtClean="0"/>
            <a:t> </a:t>
          </a:r>
          <a:endParaRPr lang="en-US" dirty="0"/>
        </a:p>
      </dgm:t>
    </dgm:pt>
    <dgm:pt modelId="{6B26D66B-4B30-7A43-AD0C-5A74A015D009}" type="parTrans" cxnId="{24D83F01-F8F6-DF45-B1CE-D373D76B84FD}">
      <dgm:prSet/>
      <dgm:spPr/>
      <dgm:t>
        <a:bodyPr/>
        <a:lstStyle/>
        <a:p>
          <a:endParaRPr lang="en-US"/>
        </a:p>
      </dgm:t>
    </dgm:pt>
    <dgm:pt modelId="{E861B607-DCCC-6F47-9DF2-5ACA68F02ABA}" type="sibTrans" cxnId="{24D83F01-F8F6-DF45-B1CE-D373D76B84FD}">
      <dgm:prSet/>
      <dgm:spPr/>
      <dgm:t>
        <a:bodyPr/>
        <a:lstStyle/>
        <a:p>
          <a:endParaRPr lang="en-US"/>
        </a:p>
      </dgm:t>
    </dgm:pt>
    <dgm:pt modelId="{1C8C74A1-20AD-3444-9C1B-3B798B219E4B}">
      <dgm:prSet/>
      <dgm:spPr/>
      <dgm:t>
        <a:bodyPr/>
        <a:lstStyle/>
        <a:p>
          <a:r>
            <a:rPr lang="en-US" b="1" dirty="0" smtClean="0"/>
            <a:t>New Markets and Investments</a:t>
          </a:r>
          <a:r>
            <a:rPr lang="en-US" dirty="0" smtClean="0"/>
            <a:t> </a:t>
          </a:r>
          <a:endParaRPr lang="en-US" dirty="0"/>
        </a:p>
      </dgm:t>
    </dgm:pt>
    <dgm:pt modelId="{0FCE5E6E-D059-554D-BE5C-4D5DB90D5F50}" type="parTrans" cxnId="{8E495483-9172-2948-AE29-3178C34E88B5}">
      <dgm:prSet/>
      <dgm:spPr/>
      <dgm:t>
        <a:bodyPr/>
        <a:lstStyle/>
        <a:p>
          <a:endParaRPr lang="en-US"/>
        </a:p>
      </dgm:t>
    </dgm:pt>
    <dgm:pt modelId="{01945ECA-AD0B-514B-A3EC-3FFF52FFF77E}" type="sibTrans" cxnId="{8E495483-9172-2948-AE29-3178C34E88B5}">
      <dgm:prSet/>
      <dgm:spPr/>
      <dgm:t>
        <a:bodyPr/>
        <a:lstStyle/>
        <a:p>
          <a:endParaRPr lang="en-US"/>
        </a:p>
      </dgm:t>
    </dgm:pt>
    <dgm:pt modelId="{1AF8BEDB-5588-F94F-BFC7-B7F4B80E5E32}">
      <dgm:prSet/>
      <dgm:spPr/>
      <dgm:t>
        <a:bodyPr/>
        <a:lstStyle/>
        <a:p>
          <a:r>
            <a:rPr lang="en-US" b="1" dirty="0" smtClean="0"/>
            <a:t>Diversity and or Independence</a:t>
          </a:r>
          <a:r>
            <a:rPr lang="en-US" dirty="0" smtClean="0"/>
            <a:t> </a:t>
          </a:r>
          <a:endParaRPr lang="en-US" dirty="0"/>
        </a:p>
      </dgm:t>
    </dgm:pt>
    <dgm:pt modelId="{4E55E222-04DF-E741-96C7-43933E28B20D}" type="parTrans" cxnId="{5CA6A15A-21A8-3F4F-A2AF-D827C70F0EB0}">
      <dgm:prSet/>
      <dgm:spPr/>
      <dgm:t>
        <a:bodyPr/>
        <a:lstStyle/>
        <a:p>
          <a:endParaRPr lang="en-US"/>
        </a:p>
      </dgm:t>
    </dgm:pt>
    <dgm:pt modelId="{CA65FB5D-8995-5244-8F41-9DD561C770EF}" type="sibTrans" cxnId="{5CA6A15A-21A8-3F4F-A2AF-D827C70F0EB0}">
      <dgm:prSet/>
      <dgm:spPr/>
      <dgm:t>
        <a:bodyPr/>
        <a:lstStyle/>
        <a:p>
          <a:endParaRPr lang="en-US"/>
        </a:p>
      </dgm:t>
    </dgm:pt>
    <dgm:pt modelId="{971A9F06-191B-8440-96CD-6C13C3BA452F}">
      <dgm:prSet/>
      <dgm:spPr/>
      <dgm:t>
        <a:bodyPr/>
        <a:lstStyle/>
        <a:p>
          <a:r>
            <a:rPr lang="en-US" b="1" dirty="0" smtClean="0"/>
            <a:t>Reliability Now and or Later</a:t>
          </a:r>
          <a:r>
            <a:rPr lang="en-US" dirty="0" smtClean="0"/>
            <a:t> </a:t>
          </a:r>
          <a:endParaRPr lang="en-US" dirty="0"/>
        </a:p>
      </dgm:t>
    </dgm:pt>
    <dgm:pt modelId="{14FEC6E9-4D4E-8440-B42F-4D6C6904017D}" type="parTrans" cxnId="{0A2B8CCD-32CA-414A-917B-32213C657845}">
      <dgm:prSet/>
      <dgm:spPr/>
      <dgm:t>
        <a:bodyPr/>
        <a:lstStyle/>
        <a:p>
          <a:endParaRPr lang="en-US"/>
        </a:p>
      </dgm:t>
    </dgm:pt>
    <dgm:pt modelId="{90DF760E-EDA8-4842-8914-E2415D1412EC}" type="sibTrans" cxnId="{0A2B8CCD-32CA-414A-917B-32213C657845}">
      <dgm:prSet/>
      <dgm:spPr/>
      <dgm:t>
        <a:bodyPr/>
        <a:lstStyle/>
        <a:p>
          <a:endParaRPr lang="en-US"/>
        </a:p>
      </dgm:t>
    </dgm:pt>
    <dgm:pt modelId="{74871741-B05B-8F43-AF40-1E82717E0650}">
      <dgm:prSet/>
      <dgm:spPr/>
      <dgm:t>
        <a:bodyPr/>
        <a:lstStyle/>
        <a:p>
          <a:r>
            <a:rPr lang="en-US" b="1" dirty="0" smtClean="0"/>
            <a:t>Access and or Affordability</a:t>
          </a:r>
          <a:r>
            <a:rPr lang="en-US" dirty="0" smtClean="0"/>
            <a:t> </a:t>
          </a:r>
          <a:endParaRPr lang="en-US" dirty="0"/>
        </a:p>
      </dgm:t>
    </dgm:pt>
    <dgm:pt modelId="{69B8BC45-6A60-B046-BB43-3AE0B8A1D7CF}" type="parTrans" cxnId="{06959AE2-E970-504F-8023-F48F25A0B711}">
      <dgm:prSet/>
      <dgm:spPr/>
      <dgm:t>
        <a:bodyPr/>
        <a:lstStyle/>
        <a:p>
          <a:endParaRPr lang="en-US"/>
        </a:p>
      </dgm:t>
    </dgm:pt>
    <dgm:pt modelId="{FFB556C1-8994-4741-A066-28817E75776B}" type="sibTrans" cxnId="{06959AE2-E970-504F-8023-F48F25A0B711}">
      <dgm:prSet/>
      <dgm:spPr/>
      <dgm:t>
        <a:bodyPr/>
        <a:lstStyle/>
        <a:p>
          <a:endParaRPr lang="en-US"/>
        </a:p>
      </dgm:t>
    </dgm:pt>
    <dgm:pt modelId="{750D5DEF-F462-CD46-9593-1394030BBB64}">
      <dgm:prSet/>
      <dgm:spPr/>
      <dgm:t>
        <a:bodyPr/>
        <a:lstStyle/>
        <a:p>
          <a:r>
            <a:rPr lang="en-US" b="1" dirty="0" smtClean="0"/>
            <a:t>Health – Air Quality, Water Quality, Other</a:t>
          </a:r>
          <a:r>
            <a:rPr lang="en-US" dirty="0" smtClean="0"/>
            <a:t> </a:t>
          </a:r>
          <a:endParaRPr lang="en-US" dirty="0"/>
        </a:p>
      </dgm:t>
    </dgm:pt>
    <dgm:pt modelId="{F98EE269-0291-DF41-88C3-8E055DD333F3}" type="parTrans" cxnId="{A580E8BD-FAEB-524E-BD97-5F51AA15CE29}">
      <dgm:prSet/>
      <dgm:spPr/>
      <dgm:t>
        <a:bodyPr/>
        <a:lstStyle/>
        <a:p>
          <a:endParaRPr lang="en-US"/>
        </a:p>
      </dgm:t>
    </dgm:pt>
    <dgm:pt modelId="{E462D8C9-01A4-064B-A87D-5F0CB56E7EB0}" type="sibTrans" cxnId="{A580E8BD-FAEB-524E-BD97-5F51AA15CE29}">
      <dgm:prSet/>
      <dgm:spPr/>
      <dgm:t>
        <a:bodyPr/>
        <a:lstStyle/>
        <a:p>
          <a:endParaRPr lang="en-US"/>
        </a:p>
      </dgm:t>
    </dgm:pt>
    <dgm:pt modelId="{F11132E9-B44A-634C-859D-7ACCABDEE0E1}">
      <dgm:prSet/>
      <dgm:spPr/>
      <dgm:t>
        <a:bodyPr/>
        <a:lstStyle/>
        <a:p>
          <a:r>
            <a:rPr lang="en-US" b="1" dirty="0" smtClean="0"/>
            <a:t>Land, Water, Wildlife Conservation </a:t>
          </a:r>
          <a:r>
            <a:rPr lang="en-US" dirty="0" smtClean="0"/>
            <a:t> </a:t>
          </a:r>
          <a:endParaRPr lang="en-US" dirty="0"/>
        </a:p>
      </dgm:t>
    </dgm:pt>
    <dgm:pt modelId="{D581A150-C00F-8247-B1FE-71EC9165D87E}" type="parTrans" cxnId="{5651590B-9A2F-5E45-B6AF-74D3EACE019E}">
      <dgm:prSet/>
      <dgm:spPr/>
      <dgm:t>
        <a:bodyPr/>
        <a:lstStyle/>
        <a:p>
          <a:endParaRPr lang="en-US"/>
        </a:p>
      </dgm:t>
    </dgm:pt>
    <dgm:pt modelId="{B69C0BE3-84B5-9E46-B22D-968B311C89A3}" type="sibTrans" cxnId="{5651590B-9A2F-5E45-B6AF-74D3EACE019E}">
      <dgm:prSet/>
      <dgm:spPr/>
      <dgm:t>
        <a:bodyPr/>
        <a:lstStyle/>
        <a:p>
          <a:endParaRPr lang="en-US"/>
        </a:p>
      </dgm:t>
    </dgm:pt>
    <dgm:pt modelId="{911DC937-613C-6547-8E40-FDC6184FFAEA}">
      <dgm:prSet/>
      <dgm:spPr/>
      <dgm:t>
        <a:bodyPr/>
        <a:lstStyle/>
        <a:p>
          <a:r>
            <a:rPr lang="en-US" b="1" dirty="0" smtClean="0"/>
            <a:t>Income</a:t>
          </a:r>
          <a:endParaRPr lang="en-US" dirty="0"/>
        </a:p>
      </dgm:t>
    </dgm:pt>
    <dgm:pt modelId="{55D8E12D-10EE-E940-88F5-4934FB196C87}" type="parTrans" cxnId="{4F66D418-7D0F-A942-A91E-16C1DBF18DDE}">
      <dgm:prSet/>
      <dgm:spPr/>
      <dgm:t>
        <a:bodyPr/>
        <a:lstStyle/>
        <a:p>
          <a:endParaRPr lang="en-US"/>
        </a:p>
      </dgm:t>
    </dgm:pt>
    <dgm:pt modelId="{43FA789B-67C0-6C4A-92F0-A8B623E17617}" type="sibTrans" cxnId="{4F66D418-7D0F-A942-A91E-16C1DBF18DDE}">
      <dgm:prSet/>
      <dgm:spPr/>
      <dgm:t>
        <a:bodyPr/>
        <a:lstStyle/>
        <a:p>
          <a:endParaRPr lang="en-US"/>
        </a:p>
      </dgm:t>
    </dgm:pt>
    <dgm:pt modelId="{8608CCE9-5F42-A144-9459-9337D73D1083}">
      <dgm:prSet/>
      <dgm:spPr/>
      <dgm:t>
        <a:bodyPr/>
        <a:lstStyle/>
        <a:p>
          <a:r>
            <a:rPr lang="en-US" b="1" dirty="0" smtClean="0"/>
            <a:t>Technical, Market, Program, Legal</a:t>
          </a:r>
          <a:r>
            <a:rPr lang="en-US" dirty="0" smtClean="0"/>
            <a:t> </a:t>
          </a:r>
          <a:endParaRPr lang="en-US" dirty="0"/>
        </a:p>
      </dgm:t>
    </dgm:pt>
    <dgm:pt modelId="{6D40FA91-FFBE-5449-A8F9-2331859A0D40}" type="parTrans" cxnId="{E3E1D495-4437-904D-95B4-B6E26D87FAF1}">
      <dgm:prSet/>
      <dgm:spPr/>
      <dgm:t>
        <a:bodyPr/>
        <a:lstStyle/>
        <a:p>
          <a:endParaRPr lang="en-US"/>
        </a:p>
      </dgm:t>
    </dgm:pt>
    <dgm:pt modelId="{5990C7B0-3B33-A241-92B3-9026A28A00EE}" type="sibTrans" cxnId="{E3E1D495-4437-904D-95B4-B6E26D87FAF1}">
      <dgm:prSet/>
      <dgm:spPr/>
      <dgm:t>
        <a:bodyPr/>
        <a:lstStyle/>
        <a:p>
          <a:endParaRPr lang="en-US"/>
        </a:p>
      </dgm:t>
    </dgm:pt>
    <dgm:pt modelId="{A6F8FC5B-42A0-5D49-8172-2395374C9D3F}">
      <dgm:prSet/>
      <dgm:spPr/>
      <dgm:t>
        <a:bodyPr/>
        <a:lstStyle/>
        <a:p>
          <a:r>
            <a:rPr lang="en-US" b="1" dirty="0" smtClean="0"/>
            <a:t>Social/Political</a:t>
          </a:r>
          <a:r>
            <a:rPr lang="en-US" dirty="0" smtClean="0"/>
            <a:t> </a:t>
          </a:r>
          <a:endParaRPr lang="en-US" dirty="0"/>
        </a:p>
      </dgm:t>
    </dgm:pt>
    <dgm:pt modelId="{0BA883AC-2306-6D41-9227-A8CF86A42BBC}" type="parTrans" cxnId="{6DA1E518-7A0D-5441-A4E5-E428792BA972}">
      <dgm:prSet/>
      <dgm:spPr/>
      <dgm:t>
        <a:bodyPr/>
        <a:lstStyle/>
        <a:p>
          <a:endParaRPr lang="en-US"/>
        </a:p>
      </dgm:t>
    </dgm:pt>
    <dgm:pt modelId="{5799AC65-1692-F54B-85EC-09F80CA5C534}" type="sibTrans" cxnId="{6DA1E518-7A0D-5441-A4E5-E428792BA972}">
      <dgm:prSet/>
      <dgm:spPr/>
      <dgm:t>
        <a:bodyPr/>
        <a:lstStyle/>
        <a:p>
          <a:endParaRPr lang="en-US"/>
        </a:p>
      </dgm:t>
    </dgm:pt>
    <dgm:pt modelId="{A87753D9-7A79-0B40-B425-C5688FF2DC01}">
      <dgm:prSet/>
      <dgm:spPr/>
      <dgm:t>
        <a:bodyPr/>
        <a:lstStyle/>
        <a:p>
          <a:r>
            <a:rPr lang="en-US" b="1" dirty="0" smtClean="0"/>
            <a:t>Energy</a:t>
          </a:r>
          <a:endParaRPr lang="en-US" dirty="0"/>
        </a:p>
      </dgm:t>
    </dgm:pt>
    <dgm:pt modelId="{E7A909BD-CA8A-F749-BBFF-9A22CC65F76D}" type="parTrans" cxnId="{DBD2A0FF-F534-C847-8693-3CDB1862581A}">
      <dgm:prSet/>
      <dgm:spPr/>
      <dgm:t>
        <a:bodyPr/>
        <a:lstStyle/>
        <a:p>
          <a:endParaRPr lang="en-US"/>
        </a:p>
      </dgm:t>
    </dgm:pt>
    <dgm:pt modelId="{E157B288-C2D2-5540-9D38-5F9D825B5690}" type="sibTrans" cxnId="{DBD2A0FF-F534-C847-8693-3CDB1862581A}">
      <dgm:prSet/>
      <dgm:spPr/>
      <dgm:t>
        <a:bodyPr/>
        <a:lstStyle/>
        <a:p>
          <a:endParaRPr lang="en-US"/>
        </a:p>
      </dgm:t>
    </dgm:pt>
    <dgm:pt modelId="{F6A3FFF1-7996-ED49-91B1-387DAD9CC574}">
      <dgm:prSet/>
      <dgm:spPr/>
      <dgm:t>
        <a:bodyPr/>
        <a:lstStyle/>
        <a:p>
          <a:r>
            <a:rPr lang="en-US" b="1" dirty="0" smtClean="0"/>
            <a:t>Environment</a:t>
          </a:r>
          <a:endParaRPr lang="en-US" dirty="0"/>
        </a:p>
      </dgm:t>
    </dgm:pt>
    <dgm:pt modelId="{0720CBFE-7D15-F349-8222-742C3FBB1F0C}" type="parTrans" cxnId="{03798BB6-85FE-3649-979E-B064003711FB}">
      <dgm:prSet/>
      <dgm:spPr/>
      <dgm:t>
        <a:bodyPr/>
        <a:lstStyle/>
        <a:p>
          <a:endParaRPr lang="en-US"/>
        </a:p>
      </dgm:t>
    </dgm:pt>
    <dgm:pt modelId="{25BE022F-152B-E84B-8069-594141117404}" type="sibTrans" cxnId="{03798BB6-85FE-3649-979E-B064003711FB}">
      <dgm:prSet/>
      <dgm:spPr/>
      <dgm:t>
        <a:bodyPr/>
        <a:lstStyle/>
        <a:p>
          <a:endParaRPr lang="en-US"/>
        </a:p>
      </dgm:t>
    </dgm:pt>
    <dgm:pt modelId="{5B5AC327-76AA-CE42-9436-1FEA206DC03E}">
      <dgm:prSet/>
      <dgm:spPr/>
      <dgm:t>
        <a:bodyPr/>
        <a:lstStyle/>
        <a:p>
          <a:r>
            <a:rPr lang="en-US" b="1" dirty="0" smtClean="0"/>
            <a:t>Equity</a:t>
          </a:r>
          <a:endParaRPr lang="en-US" dirty="0"/>
        </a:p>
      </dgm:t>
    </dgm:pt>
    <dgm:pt modelId="{940A7BC7-CC1F-C64F-BFDD-91EFAA9B8899}" type="parTrans" cxnId="{5B0C0228-2854-B04A-97FD-E143C20A0CA1}">
      <dgm:prSet/>
      <dgm:spPr/>
      <dgm:t>
        <a:bodyPr/>
        <a:lstStyle/>
        <a:p>
          <a:endParaRPr lang="en-US"/>
        </a:p>
      </dgm:t>
    </dgm:pt>
    <dgm:pt modelId="{C6AB7857-88C7-224F-8728-A6277F76FDAD}" type="sibTrans" cxnId="{5B0C0228-2854-B04A-97FD-E143C20A0CA1}">
      <dgm:prSet/>
      <dgm:spPr/>
      <dgm:t>
        <a:bodyPr/>
        <a:lstStyle/>
        <a:p>
          <a:endParaRPr lang="en-US"/>
        </a:p>
      </dgm:t>
    </dgm:pt>
    <dgm:pt modelId="{9BA37B2E-9E9F-A849-B3DB-D707B7641583}">
      <dgm:prSet/>
      <dgm:spPr/>
      <dgm:t>
        <a:bodyPr/>
        <a:lstStyle/>
        <a:p>
          <a:r>
            <a:rPr lang="en-US" b="1" dirty="0" smtClean="0"/>
            <a:t>Feasibility</a:t>
          </a:r>
          <a:endParaRPr lang="en-US" dirty="0"/>
        </a:p>
      </dgm:t>
    </dgm:pt>
    <dgm:pt modelId="{CFA34B62-1001-394D-A8B4-0C25844B6196}" type="parTrans" cxnId="{E3C7CBD4-533A-1643-B26C-5B0C63461A3F}">
      <dgm:prSet/>
      <dgm:spPr/>
      <dgm:t>
        <a:bodyPr/>
        <a:lstStyle/>
        <a:p>
          <a:endParaRPr lang="en-US"/>
        </a:p>
      </dgm:t>
    </dgm:pt>
    <dgm:pt modelId="{75317B5A-812B-054C-B5FF-8A5C00A38A8F}" type="sibTrans" cxnId="{E3C7CBD4-533A-1643-B26C-5B0C63461A3F}">
      <dgm:prSet/>
      <dgm:spPr/>
      <dgm:t>
        <a:bodyPr/>
        <a:lstStyle/>
        <a:p>
          <a:endParaRPr lang="en-US"/>
        </a:p>
      </dgm:t>
    </dgm:pt>
    <dgm:pt modelId="{B880ECEE-A754-154F-B36C-662F7C32E5E5}">
      <dgm:prSet/>
      <dgm:spPr/>
      <dgm:t>
        <a:bodyPr/>
        <a:lstStyle/>
        <a:p>
          <a:r>
            <a:rPr lang="en-US" b="1" dirty="0" smtClean="0"/>
            <a:t>Complexity, Ease of Technical Analysis</a:t>
          </a:r>
          <a:r>
            <a:rPr lang="en-US" dirty="0" smtClean="0"/>
            <a:t> </a:t>
          </a:r>
          <a:endParaRPr lang="en-US" dirty="0"/>
        </a:p>
      </dgm:t>
    </dgm:pt>
    <dgm:pt modelId="{D2578AB2-CD99-C747-94B8-969CF07494F7}" type="parTrans" cxnId="{55769E6C-D304-6144-88DB-69984AFF609C}">
      <dgm:prSet/>
      <dgm:spPr/>
      <dgm:t>
        <a:bodyPr/>
        <a:lstStyle/>
        <a:p>
          <a:endParaRPr lang="en-US"/>
        </a:p>
      </dgm:t>
    </dgm:pt>
    <dgm:pt modelId="{C613973D-53E1-C940-996B-1BB6DE04C625}" type="sibTrans" cxnId="{55769E6C-D304-6144-88DB-69984AFF609C}">
      <dgm:prSet/>
      <dgm:spPr/>
      <dgm:t>
        <a:bodyPr/>
        <a:lstStyle/>
        <a:p>
          <a:endParaRPr lang="en-US"/>
        </a:p>
      </dgm:t>
    </dgm:pt>
    <dgm:pt modelId="{DC3840EB-C810-4B43-9257-E0176C3F3302}">
      <dgm:prSet/>
      <dgm:spPr/>
      <dgm:t>
        <a:bodyPr/>
        <a:lstStyle/>
        <a:p>
          <a:r>
            <a:rPr lang="en-US" b="1" dirty="0" smtClean="0"/>
            <a:t>Age</a:t>
          </a:r>
          <a:endParaRPr lang="en-US" dirty="0"/>
        </a:p>
      </dgm:t>
    </dgm:pt>
    <dgm:pt modelId="{73DC2028-E91C-3D4B-B81C-F149A0D84E7B}" type="parTrans" cxnId="{DAA054C6-5AAE-5B47-85EA-98834E498D47}">
      <dgm:prSet/>
      <dgm:spPr/>
      <dgm:t>
        <a:bodyPr/>
        <a:lstStyle/>
        <a:p>
          <a:endParaRPr lang="en-US"/>
        </a:p>
      </dgm:t>
    </dgm:pt>
    <dgm:pt modelId="{8670838E-FE4E-F141-9E0B-F6EFAA421344}" type="sibTrans" cxnId="{DAA054C6-5AAE-5B47-85EA-98834E498D47}">
      <dgm:prSet/>
      <dgm:spPr/>
      <dgm:t>
        <a:bodyPr/>
        <a:lstStyle/>
        <a:p>
          <a:endParaRPr lang="en-US"/>
        </a:p>
      </dgm:t>
    </dgm:pt>
    <dgm:pt modelId="{4A647AB3-EA8E-4A45-8807-C09B208A0E56}">
      <dgm:prSet/>
      <dgm:spPr/>
      <dgm:t>
        <a:bodyPr/>
        <a:lstStyle/>
        <a:p>
          <a:r>
            <a:rPr lang="en-US" b="1" dirty="0" smtClean="0"/>
            <a:t>Place</a:t>
          </a:r>
          <a:endParaRPr lang="en-US" dirty="0"/>
        </a:p>
      </dgm:t>
    </dgm:pt>
    <dgm:pt modelId="{96277CC7-CBF0-9F48-B0AF-D2DF81345A74}" type="parTrans" cxnId="{5002C5A3-1307-DD48-8BCB-B2CAF963962B}">
      <dgm:prSet/>
      <dgm:spPr/>
      <dgm:t>
        <a:bodyPr/>
        <a:lstStyle/>
        <a:p>
          <a:endParaRPr lang="en-US"/>
        </a:p>
      </dgm:t>
    </dgm:pt>
    <dgm:pt modelId="{5F3C57AE-51DB-D749-BCC0-99A8B465CBB1}" type="sibTrans" cxnId="{5002C5A3-1307-DD48-8BCB-B2CAF963962B}">
      <dgm:prSet/>
      <dgm:spPr/>
      <dgm:t>
        <a:bodyPr/>
        <a:lstStyle/>
        <a:p>
          <a:endParaRPr lang="en-US"/>
        </a:p>
      </dgm:t>
    </dgm:pt>
    <dgm:pt modelId="{633CC1BA-F6D1-204E-A3A4-A4E273FB2B8C}">
      <dgm:prSet/>
      <dgm:spPr/>
      <dgm:t>
        <a:bodyPr/>
        <a:lstStyle/>
        <a:p>
          <a:r>
            <a:rPr lang="en-US" b="1" dirty="0" smtClean="0"/>
            <a:t>Ethnicity</a:t>
          </a:r>
          <a:r>
            <a:rPr lang="en-US" dirty="0" smtClean="0"/>
            <a:t> </a:t>
          </a:r>
          <a:endParaRPr lang="en-US" dirty="0"/>
        </a:p>
      </dgm:t>
    </dgm:pt>
    <dgm:pt modelId="{78C12CB0-B659-374B-A3E0-B0680734EB07}" type="parTrans" cxnId="{0590310A-FC1A-534F-8E51-09A3AE5464C3}">
      <dgm:prSet/>
      <dgm:spPr/>
      <dgm:t>
        <a:bodyPr/>
        <a:lstStyle/>
        <a:p>
          <a:endParaRPr lang="en-US"/>
        </a:p>
      </dgm:t>
    </dgm:pt>
    <dgm:pt modelId="{2ACFDF15-A67B-F54D-AC46-244221A8FCBE}" type="sibTrans" cxnId="{0590310A-FC1A-534F-8E51-09A3AE5464C3}">
      <dgm:prSet/>
      <dgm:spPr/>
      <dgm:t>
        <a:bodyPr/>
        <a:lstStyle/>
        <a:p>
          <a:endParaRPr lang="en-US"/>
        </a:p>
      </dgm:t>
    </dgm:pt>
    <dgm:pt modelId="{F6D9277C-52AF-5A44-B7E0-472DBDCCA6DB}" type="pres">
      <dgm:prSet presAssocID="{C1092B84-D0CA-D54E-B8D2-36D22097369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65BD15-8DD7-A448-A1F3-7691A2E31864}" type="pres">
      <dgm:prSet presAssocID="{9B0E1CC3-63C1-744B-B354-C7559E666B83}" presName="compNode" presStyleCnt="0"/>
      <dgm:spPr/>
    </dgm:pt>
    <dgm:pt modelId="{C36C4BE7-F97D-CD4C-B64B-E32D71FB6729}" type="pres">
      <dgm:prSet presAssocID="{9B0E1CC3-63C1-744B-B354-C7559E666B83}" presName="aNode" presStyleLbl="bgShp" presStyleIdx="0" presStyleCnt="5"/>
      <dgm:spPr/>
      <dgm:t>
        <a:bodyPr/>
        <a:lstStyle/>
        <a:p>
          <a:endParaRPr lang="en-US"/>
        </a:p>
      </dgm:t>
    </dgm:pt>
    <dgm:pt modelId="{B0BC8343-D953-414C-8D4F-F7C7AA108075}" type="pres">
      <dgm:prSet presAssocID="{9B0E1CC3-63C1-744B-B354-C7559E666B83}" presName="textNode" presStyleLbl="bgShp" presStyleIdx="0" presStyleCnt="5"/>
      <dgm:spPr/>
      <dgm:t>
        <a:bodyPr/>
        <a:lstStyle/>
        <a:p>
          <a:endParaRPr lang="en-US"/>
        </a:p>
      </dgm:t>
    </dgm:pt>
    <dgm:pt modelId="{81FEFCF0-9C15-BD48-8B70-545E6B643408}" type="pres">
      <dgm:prSet presAssocID="{9B0E1CC3-63C1-744B-B354-C7559E666B83}" presName="compChildNode" presStyleCnt="0"/>
      <dgm:spPr/>
    </dgm:pt>
    <dgm:pt modelId="{3046BF06-DCC6-4045-AEDA-DE8C48F2D5B9}" type="pres">
      <dgm:prSet presAssocID="{9B0E1CC3-63C1-744B-B354-C7559E666B83}" presName="theInnerList" presStyleCnt="0"/>
      <dgm:spPr/>
    </dgm:pt>
    <dgm:pt modelId="{F061AB73-1DC5-C649-A53D-8E0DADE6E204}" type="pres">
      <dgm:prSet presAssocID="{CE99B5BC-6B1B-AC4C-871F-EAB682F0D0D2}" presName="childNode" presStyleLbl="node1" presStyleIdx="0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1BBB2-A36E-ED42-B213-872012651A3C}" type="pres">
      <dgm:prSet presAssocID="{CE99B5BC-6B1B-AC4C-871F-EAB682F0D0D2}" presName="aSpace2" presStyleCnt="0"/>
      <dgm:spPr/>
    </dgm:pt>
    <dgm:pt modelId="{8B8D90B6-7604-6E4C-ACF9-6993FEF6F260}" type="pres">
      <dgm:prSet presAssocID="{1C8C74A1-20AD-3444-9C1B-3B798B219E4B}" presName="childNode" presStyleLbl="node1" presStyleIdx="1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08B29-CE8A-B147-B12F-BC9995CB122F}" type="pres">
      <dgm:prSet presAssocID="{1C8C74A1-20AD-3444-9C1B-3B798B219E4B}" presName="aSpace2" presStyleCnt="0"/>
      <dgm:spPr/>
    </dgm:pt>
    <dgm:pt modelId="{A1B00192-282B-8F40-B49E-7D1399AE4B5F}" type="pres">
      <dgm:prSet presAssocID="{6DB10B67-F6BB-0B4F-862E-F6EA3A409294}" presName="childNode" presStyleLbl="node1" presStyleIdx="2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39D77-B35E-4940-8AC2-DD423D6173B1}" type="pres">
      <dgm:prSet presAssocID="{6DB10B67-F6BB-0B4F-862E-F6EA3A409294}" presName="aSpace2" presStyleCnt="0"/>
      <dgm:spPr/>
    </dgm:pt>
    <dgm:pt modelId="{3C05D56C-2FBC-C540-8F67-06CB7B38EE3A}" type="pres">
      <dgm:prSet presAssocID="{09D2B3B8-7937-5545-BD46-A83963CD2410}" presName="childNode" presStyleLbl="node1" presStyleIdx="3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C4E32-15FE-CF4A-9232-C1077FB139DC}" type="pres">
      <dgm:prSet presAssocID="{9B0E1CC3-63C1-744B-B354-C7559E666B83}" presName="aSpace" presStyleCnt="0"/>
      <dgm:spPr/>
    </dgm:pt>
    <dgm:pt modelId="{593D1CB8-53C9-6A41-92D4-78D775377129}" type="pres">
      <dgm:prSet presAssocID="{A87753D9-7A79-0B40-B425-C5688FF2DC01}" presName="compNode" presStyleCnt="0"/>
      <dgm:spPr/>
    </dgm:pt>
    <dgm:pt modelId="{B672630E-0C91-414E-BEFE-7C3380579393}" type="pres">
      <dgm:prSet presAssocID="{A87753D9-7A79-0B40-B425-C5688FF2DC01}" presName="aNode" presStyleLbl="bgShp" presStyleIdx="1" presStyleCnt="5"/>
      <dgm:spPr/>
      <dgm:t>
        <a:bodyPr/>
        <a:lstStyle/>
        <a:p>
          <a:endParaRPr lang="en-US"/>
        </a:p>
      </dgm:t>
    </dgm:pt>
    <dgm:pt modelId="{83D0E222-0011-374F-9BAB-44756096C439}" type="pres">
      <dgm:prSet presAssocID="{A87753D9-7A79-0B40-B425-C5688FF2DC01}" presName="textNode" presStyleLbl="bgShp" presStyleIdx="1" presStyleCnt="5"/>
      <dgm:spPr/>
      <dgm:t>
        <a:bodyPr/>
        <a:lstStyle/>
        <a:p>
          <a:endParaRPr lang="en-US"/>
        </a:p>
      </dgm:t>
    </dgm:pt>
    <dgm:pt modelId="{B1248F7A-2E8C-9741-A944-90E723E2E7C0}" type="pres">
      <dgm:prSet presAssocID="{A87753D9-7A79-0B40-B425-C5688FF2DC01}" presName="compChildNode" presStyleCnt="0"/>
      <dgm:spPr/>
    </dgm:pt>
    <dgm:pt modelId="{9017EA3D-EAF0-A649-A9EA-E8A3C9F951D1}" type="pres">
      <dgm:prSet presAssocID="{A87753D9-7A79-0B40-B425-C5688FF2DC01}" presName="theInnerList" presStyleCnt="0"/>
      <dgm:spPr/>
    </dgm:pt>
    <dgm:pt modelId="{47398917-492D-B649-B02C-398318CC2E32}" type="pres">
      <dgm:prSet presAssocID="{1AF8BEDB-5588-F94F-BFC7-B7F4B80E5E32}" presName="childNode" presStyleLbl="node1" presStyleIdx="4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A2BB7-61C0-554B-83A5-0FF9A8C45855}" type="pres">
      <dgm:prSet presAssocID="{1AF8BEDB-5588-F94F-BFC7-B7F4B80E5E32}" presName="aSpace2" presStyleCnt="0"/>
      <dgm:spPr/>
    </dgm:pt>
    <dgm:pt modelId="{36E38390-9203-564B-8E72-F5BC8CF3B7D5}" type="pres">
      <dgm:prSet presAssocID="{971A9F06-191B-8440-96CD-6C13C3BA452F}" presName="childNode" presStyleLbl="node1" presStyleIdx="5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CA34E-825B-E944-BDE9-F067B35FC1C6}" type="pres">
      <dgm:prSet presAssocID="{971A9F06-191B-8440-96CD-6C13C3BA452F}" presName="aSpace2" presStyleCnt="0"/>
      <dgm:spPr/>
    </dgm:pt>
    <dgm:pt modelId="{2072B102-00B7-9A4E-85AE-CDD1D46AB89C}" type="pres">
      <dgm:prSet presAssocID="{74871741-B05B-8F43-AF40-1E82717E0650}" presName="childNode" presStyleLbl="node1" presStyleIdx="6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AB316-9650-B04A-A048-1FC3F9BFFD99}" type="pres">
      <dgm:prSet presAssocID="{A87753D9-7A79-0B40-B425-C5688FF2DC01}" presName="aSpace" presStyleCnt="0"/>
      <dgm:spPr/>
    </dgm:pt>
    <dgm:pt modelId="{86F06620-E144-744B-8FB4-E293022A68CE}" type="pres">
      <dgm:prSet presAssocID="{F6A3FFF1-7996-ED49-91B1-387DAD9CC574}" presName="compNode" presStyleCnt="0"/>
      <dgm:spPr/>
    </dgm:pt>
    <dgm:pt modelId="{A99B3167-DC0D-9E45-91C3-7F3CDE10E628}" type="pres">
      <dgm:prSet presAssocID="{F6A3FFF1-7996-ED49-91B1-387DAD9CC574}" presName="aNode" presStyleLbl="bgShp" presStyleIdx="2" presStyleCnt="5"/>
      <dgm:spPr/>
      <dgm:t>
        <a:bodyPr/>
        <a:lstStyle/>
        <a:p>
          <a:endParaRPr lang="en-US"/>
        </a:p>
      </dgm:t>
    </dgm:pt>
    <dgm:pt modelId="{0B3D34DE-D54E-D941-8D2F-39C923890F12}" type="pres">
      <dgm:prSet presAssocID="{F6A3FFF1-7996-ED49-91B1-387DAD9CC574}" presName="textNode" presStyleLbl="bgShp" presStyleIdx="2" presStyleCnt="5"/>
      <dgm:spPr/>
      <dgm:t>
        <a:bodyPr/>
        <a:lstStyle/>
        <a:p>
          <a:endParaRPr lang="en-US"/>
        </a:p>
      </dgm:t>
    </dgm:pt>
    <dgm:pt modelId="{69587DAF-C2FF-024F-8BFF-0CFDFE0634C2}" type="pres">
      <dgm:prSet presAssocID="{F6A3FFF1-7996-ED49-91B1-387DAD9CC574}" presName="compChildNode" presStyleCnt="0"/>
      <dgm:spPr/>
    </dgm:pt>
    <dgm:pt modelId="{DB8C6043-966E-854C-8269-4C138CF95513}" type="pres">
      <dgm:prSet presAssocID="{F6A3FFF1-7996-ED49-91B1-387DAD9CC574}" presName="theInnerList" presStyleCnt="0"/>
      <dgm:spPr/>
    </dgm:pt>
    <dgm:pt modelId="{93C58DFD-B0A3-1F4F-8A1C-946275C4BC9E}" type="pres">
      <dgm:prSet presAssocID="{ED465340-21CB-2740-9DA9-4274EBF89189}" presName="childNode" presStyleLbl="node1" presStyleIdx="7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15AB6-0AFC-3C49-A808-CF6047D7CA02}" type="pres">
      <dgm:prSet presAssocID="{ED465340-21CB-2740-9DA9-4274EBF89189}" presName="aSpace2" presStyleCnt="0"/>
      <dgm:spPr/>
    </dgm:pt>
    <dgm:pt modelId="{2389E825-3413-7646-B605-C7052D1010C1}" type="pres">
      <dgm:prSet presAssocID="{750D5DEF-F462-CD46-9593-1394030BBB64}" presName="childNode" presStyleLbl="node1" presStyleIdx="8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1773D-96CA-D144-91E4-28E202B7D172}" type="pres">
      <dgm:prSet presAssocID="{750D5DEF-F462-CD46-9593-1394030BBB64}" presName="aSpace2" presStyleCnt="0"/>
      <dgm:spPr/>
    </dgm:pt>
    <dgm:pt modelId="{86E47A78-397A-2043-8C22-F8484629881C}" type="pres">
      <dgm:prSet presAssocID="{F11132E9-B44A-634C-859D-7ACCABDEE0E1}" presName="childNode" presStyleLbl="node1" presStyleIdx="9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128E1-3535-8E43-8847-8F3F7BF036CE}" type="pres">
      <dgm:prSet presAssocID="{F6A3FFF1-7996-ED49-91B1-387DAD9CC574}" presName="aSpace" presStyleCnt="0"/>
      <dgm:spPr/>
    </dgm:pt>
    <dgm:pt modelId="{D7B07E16-BF3F-344C-875D-EA94BBC4BDCB}" type="pres">
      <dgm:prSet presAssocID="{5B5AC327-76AA-CE42-9436-1FEA206DC03E}" presName="compNode" presStyleCnt="0"/>
      <dgm:spPr/>
    </dgm:pt>
    <dgm:pt modelId="{DF4E40D3-2D3F-FD46-B94B-503462339F90}" type="pres">
      <dgm:prSet presAssocID="{5B5AC327-76AA-CE42-9436-1FEA206DC03E}" presName="aNode" presStyleLbl="bgShp" presStyleIdx="3" presStyleCnt="5"/>
      <dgm:spPr/>
      <dgm:t>
        <a:bodyPr/>
        <a:lstStyle/>
        <a:p>
          <a:endParaRPr lang="en-US"/>
        </a:p>
      </dgm:t>
    </dgm:pt>
    <dgm:pt modelId="{6EABA318-806C-0F4A-9487-2123B64A977E}" type="pres">
      <dgm:prSet presAssocID="{5B5AC327-76AA-CE42-9436-1FEA206DC03E}" presName="textNode" presStyleLbl="bgShp" presStyleIdx="3" presStyleCnt="5"/>
      <dgm:spPr/>
      <dgm:t>
        <a:bodyPr/>
        <a:lstStyle/>
        <a:p>
          <a:endParaRPr lang="en-US"/>
        </a:p>
      </dgm:t>
    </dgm:pt>
    <dgm:pt modelId="{4A42A221-C8BC-F94E-98EB-82AD0C297636}" type="pres">
      <dgm:prSet presAssocID="{5B5AC327-76AA-CE42-9436-1FEA206DC03E}" presName="compChildNode" presStyleCnt="0"/>
      <dgm:spPr/>
    </dgm:pt>
    <dgm:pt modelId="{F5880866-E796-D54E-9B02-C20D86FB5A81}" type="pres">
      <dgm:prSet presAssocID="{5B5AC327-76AA-CE42-9436-1FEA206DC03E}" presName="theInnerList" presStyleCnt="0"/>
      <dgm:spPr/>
    </dgm:pt>
    <dgm:pt modelId="{1125C493-9A3B-F844-8B16-130F699B3AAF}" type="pres">
      <dgm:prSet presAssocID="{911DC937-613C-6547-8E40-FDC6184FFAEA}" presName="childNode" presStyleLbl="node1" presStyleIdx="10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C3DE7-6CB5-5B47-BACC-D4727C057B94}" type="pres">
      <dgm:prSet presAssocID="{911DC937-613C-6547-8E40-FDC6184FFAEA}" presName="aSpace2" presStyleCnt="0"/>
      <dgm:spPr/>
    </dgm:pt>
    <dgm:pt modelId="{E9B7CB7B-0170-ED43-BDEE-4D1A12600296}" type="pres">
      <dgm:prSet presAssocID="{DC3840EB-C810-4B43-9257-E0176C3F3302}" presName="childNode" presStyleLbl="node1" presStyleIdx="11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60334-5AEC-5D4B-813F-9B174F463A8F}" type="pres">
      <dgm:prSet presAssocID="{DC3840EB-C810-4B43-9257-E0176C3F3302}" presName="aSpace2" presStyleCnt="0"/>
      <dgm:spPr/>
    </dgm:pt>
    <dgm:pt modelId="{3197C679-FCBE-CC4E-BA51-B24CFEE205CD}" type="pres">
      <dgm:prSet presAssocID="{4A647AB3-EA8E-4A45-8807-C09B208A0E56}" presName="childNode" presStyleLbl="node1" presStyleIdx="12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B4DDF-F691-494E-9A93-FFBF166E50B4}" type="pres">
      <dgm:prSet presAssocID="{4A647AB3-EA8E-4A45-8807-C09B208A0E56}" presName="aSpace2" presStyleCnt="0"/>
      <dgm:spPr/>
    </dgm:pt>
    <dgm:pt modelId="{CEA16D4A-4836-F148-A4FA-8212CA9928A7}" type="pres">
      <dgm:prSet presAssocID="{633CC1BA-F6D1-204E-A3A4-A4E273FB2B8C}" presName="childNode" presStyleLbl="node1" presStyleIdx="13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F740F-D5E5-4143-AF2B-7283D50A9F98}" type="pres">
      <dgm:prSet presAssocID="{5B5AC327-76AA-CE42-9436-1FEA206DC03E}" presName="aSpace" presStyleCnt="0"/>
      <dgm:spPr/>
    </dgm:pt>
    <dgm:pt modelId="{7C69E51A-3ADD-8241-BB35-CF2B6C445AE9}" type="pres">
      <dgm:prSet presAssocID="{9BA37B2E-9E9F-A849-B3DB-D707B7641583}" presName="compNode" presStyleCnt="0"/>
      <dgm:spPr/>
    </dgm:pt>
    <dgm:pt modelId="{BA0A4025-7124-A041-B134-0C9E6050DA30}" type="pres">
      <dgm:prSet presAssocID="{9BA37B2E-9E9F-A849-B3DB-D707B7641583}" presName="aNode" presStyleLbl="bgShp" presStyleIdx="4" presStyleCnt="5"/>
      <dgm:spPr/>
      <dgm:t>
        <a:bodyPr/>
        <a:lstStyle/>
        <a:p>
          <a:endParaRPr lang="en-US"/>
        </a:p>
      </dgm:t>
    </dgm:pt>
    <dgm:pt modelId="{55D8DB11-5BA7-D74E-A76C-B1518D01EBD6}" type="pres">
      <dgm:prSet presAssocID="{9BA37B2E-9E9F-A849-B3DB-D707B7641583}" presName="textNode" presStyleLbl="bgShp" presStyleIdx="4" presStyleCnt="5"/>
      <dgm:spPr/>
      <dgm:t>
        <a:bodyPr/>
        <a:lstStyle/>
        <a:p>
          <a:endParaRPr lang="en-US"/>
        </a:p>
      </dgm:t>
    </dgm:pt>
    <dgm:pt modelId="{AB77E690-D331-DD43-B8B7-99CFA2F3D920}" type="pres">
      <dgm:prSet presAssocID="{9BA37B2E-9E9F-A849-B3DB-D707B7641583}" presName="compChildNode" presStyleCnt="0"/>
      <dgm:spPr/>
    </dgm:pt>
    <dgm:pt modelId="{250B71BF-86D7-5E46-88C1-343A555AC5BA}" type="pres">
      <dgm:prSet presAssocID="{9BA37B2E-9E9F-A849-B3DB-D707B7641583}" presName="theInnerList" presStyleCnt="0"/>
      <dgm:spPr/>
    </dgm:pt>
    <dgm:pt modelId="{AABBE602-7818-024D-AD0E-A5B41A03BA4D}" type="pres">
      <dgm:prSet presAssocID="{B880ECEE-A754-154F-B36C-662F7C32E5E5}" presName="childNode" presStyleLbl="node1" presStyleIdx="14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C6BC2-C7CF-2845-9668-DFCFFCC8443F}" type="pres">
      <dgm:prSet presAssocID="{B880ECEE-A754-154F-B36C-662F7C32E5E5}" presName="aSpace2" presStyleCnt="0"/>
      <dgm:spPr/>
    </dgm:pt>
    <dgm:pt modelId="{EE0114D2-458C-4145-AD28-4827678A5C5C}" type="pres">
      <dgm:prSet presAssocID="{8608CCE9-5F42-A144-9459-9337D73D1083}" presName="childNode" presStyleLbl="node1" presStyleIdx="15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C308D-45FA-0249-BD15-274BEB7DB7FC}" type="pres">
      <dgm:prSet presAssocID="{8608CCE9-5F42-A144-9459-9337D73D1083}" presName="aSpace2" presStyleCnt="0"/>
      <dgm:spPr/>
    </dgm:pt>
    <dgm:pt modelId="{53365FC5-97E1-4240-802E-0970817EFA8D}" type="pres">
      <dgm:prSet presAssocID="{A6F8FC5B-42A0-5D49-8172-2395374C9D3F}" presName="childNode" presStyleLbl="node1" presStyleIdx="16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90310A-FC1A-534F-8E51-09A3AE5464C3}" srcId="{5B5AC327-76AA-CE42-9436-1FEA206DC03E}" destId="{633CC1BA-F6D1-204E-A3A4-A4E273FB2B8C}" srcOrd="3" destOrd="0" parTransId="{78C12CB0-B659-374B-A3E0-B0680734EB07}" sibTransId="{2ACFDF15-A67B-F54D-AC46-244221A8FCBE}"/>
    <dgm:cxn modelId="{B18FCB7A-B011-634E-864B-B4A35C3BC042}" srcId="{9B0E1CC3-63C1-744B-B354-C7559E666B83}" destId="{09D2B3B8-7937-5545-BD46-A83963CD2410}" srcOrd="3" destOrd="0" parTransId="{DBC241B7-3C6B-A047-9428-5E982D1ECFA7}" sibTransId="{DB263B45-DFB5-044C-B7D3-273A5DC1C3BB}"/>
    <dgm:cxn modelId="{DAA054C6-5AAE-5B47-85EA-98834E498D47}" srcId="{5B5AC327-76AA-CE42-9436-1FEA206DC03E}" destId="{DC3840EB-C810-4B43-9257-E0176C3F3302}" srcOrd="1" destOrd="0" parTransId="{73DC2028-E91C-3D4B-B81C-F149A0D84E7B}" sibTransId="{8670838E-FE4E-F141-9E0B-F6EFAA421344}"/>
    <dgm:cxn modelId="{E3E1D495-4437-904D-95B4-B6E26D87FAF1}" srcId="{9BA37B2E-9E9F-A849-B3DB-D707B7641583}" destId="{8608CCE9-5F42-A144-9459-9337D73D1083}" srcOrd="1" destOrd="0" parTransId="{6D40FA91-FFBE-5449-A8F9-2331859A0D40}" sibTransId="{5990C7B0-3B33-A241-92B3-9026A28A00EE}"/>
    <dgm:cxn modelId="{6DA1E518-7A0D-5441-A4E5-E428792BA972}" srcId="{9BA37B2E-9E9F-A849-B3DB-D707B7641583}" destId="{A6F8FC5B-42A0-5D49-8172-2395374C9D3F}" srcOrd="2" destOrd="0" parTransId="{0BA883AC-2306-6D41-9227-A8CF86A42BBC}" sibTransId="{5799AC65-1692-F54B-85EC-09F80CA5C534}"/>
    <dgm:cxn modelId="{4BB97924-FFF0-F144-83AC-A3DAA2CC56DE}" type="presOf" srcId="{C1092B84-D0CA-D54E-B8D2-36D22097369D}" destId="{F6D9277C-52AF-5A44-B7E0-472DBDCCA6DB}" srcOrd="0" destOrd="0" presId="urn:microsoft.com/office/officeart/2005/8/layout/lProcess2"/>
    <dgm:cxn modelId="{7AF4ED41-FD56-B241-AFBB-EF07971890BB}" type="presOf" srcId="{A87753D9-7A79-0B40-B425-C5688FF2DC01}" destId="{83D0E222-0011-374F-9BAB-44756096C439}" srcOrd="1" destOrd="0" presId="urn:microsoft.com/office/officeart/2005/8/layout/lProcess2"/>
    <dgm:cxn modelId="{EF9CCBE7-0EF8-234A-80F2-0491FF4E265D}" type="presOf" srcId="{B880ECEE-A754-154F-B36C-662F7C32E5E5}" destId="{AABBE602-7818-024D-AD0E-A5B41A03BA4D}" srcOrd="0" destOrd="0" presId="urn:microsoft.com/office/officeart/2005/8/layout/lProcess2"/>
    <dgm:cxn modelId="{0A2B8CCD-32CA-414A-917B-32213C657845}" srcId="{A87753D9-7A79-0B40-B425-C5688FF2DC01}" destId="{971A9F06-191B-8440-96CD-6C13C3BA452F}" srcOrd="1" destOrd="0" parTransId="{14FEC6E9-4D4E-8440-B42F-4D6C6904017D}" sibTransId="{90DF760E-EDA8-4842-8914-E2415D1412EC}"/>
    <dgm:cxn modelId="{1ED66E19-EC86-6541-BB65-42F862CBA869}" type="presOf" srcId="{1C8C74A1-20AD-3444-9C1B-3B798B219E4B}" destId="{8B8D90B6-7604-6E4C-ACF9-6993FEF6F260}" srcOrd="0" destOrd="0" presId="urn:microsoft.com/office/officeart/2005/8/layout/lProcess2"/>
    <dgm:cxn modelId="{A6D4CB3C-8D84-D34D-83C1-3666966FE169}" type="presOf" srcId="{633CC1BA-F6D1-204E-A3A4-A4E273FB2B8C}" destId="{CEA16D4A-4836-F148-A4FA-8212CA9928A7}" srcOrd="0" destOrd="0" presId="urn:microsoft.com/office/officeart/2005/8/layout/lProcess2"/>
    <dgm:cxn modelId="{CB20046E-E101-B04A-BE96-38839910A743}" type="presOf" srcId="{9BA37B2E-9E9F-A849-B3DB-D707B7641583}" destId="{BA0A4025-7124-A041-B134-0C9E6050DA30}" srcOrd="0" destOrd="0" presId="urn:microsoft.com/office/officeart/2005/8/layout/lProcess2"/>
    <dgm:cxn modelId="{DBD2A0FF-F534-C847-8693-3CDB1862581A}" srcId="{C1092B84-D0CA-D54E-B8D2-36D22097369D}" destId="{A87753D9-7A79-0B40-B425-C5688FF2DC01}" srcOrd="1" destOrd="0" parTransId="{E7A909BD-CA8A-F749-BBFF-9A22CC65F76D}" sibTransId="{E157B288-C2D2-5540-9D38-5F9D825B5690}"/>
    <dgm:cxn modelId="{96AFEE85-B836-A642-A633-8BB8A36DB054}" type="presOf" srcId="{F11132E9-B44A-634C-859D-7ACCABDEE0E1}" destId="{86E47A78-397A-2043-8C22-F8484629881C}" srcOrd="0" destOrd="0" presId="urn:microsoft.com/office/officeart/2005/8/layout/lProcess2"/>
    <dgm:cxn modelId="{A5B94830-3A38-BA4D-B67F-137BB29A5D93}" type="presOf" srcId="{A87753D9-7A79-0B40-B425-C5688FF2DC01}" destId="{B672630E-0C91-414E-BEFE-7C3380579393}" srcOrd="0" destOrd="0" presId="urn:microsoft.com/office/officeart/2005/8/layout/lProcess2"/>
    <dgm:cxn modelId="{CE5B2914-7349-3F41-816A-50BF4E9D05E2}" type="presOf" srcId="{750D5DEF-F462-CD46-9593-1394030BBB64}" destId="{2389E825-3413-7646-B605-C7052D1010C1}" srcOrd="0" destOrd="0" presId="urn:microsoft.com/office/officeart/2005/8/layout/lProcess2"/>
    <dgm:cxn modelId="{88D35FCD-B24C-C84D-9783-C4E85BA73865}" type="presOf" srcId="{74871741-B05B-8F43-AF40-1E82717E0650}" destId="{2072B102-00B7-9A4E-85AE-CDD1D46AB89C}" srcOrd="0" destOrd="0" presId="urn:microsoft.com/office/officeart/2005/8/layout/lProcess2"/>
    <dgm:cxn modelId="{5002C5A3-1307-DD48-8BCB-B2CAF963962B}" srcId="{5B5AC327-76AA-CE42-9436-1FEA206DC03E}" destId="{4A647AB3-EA8E-4A45-8807-C09B208A0E56}" srcOrd="2" destOrd="0" parTransId="{96277CC7-CBF0-9F48-B0AF-D2DF81345A74}" sibTransId="{5F3C57AE-51DB-D749-BCC0-99A8B465CBB1}"/>
    <dgm:cxn modelId="{55769E6C-D304-6144-88DB-69984AFF609C}" srcId="{9BA37B2E-9E9F-A849-B3DB-D707B7641583}" destId="{B880ECEE-A754-154F-B36C-662F7C32E5E5}" srcOrd="0" destOrd="0" parTransId="{D2578AB2-CD99-C747-94B8-969CF07494F7}" sibTransId="{C613973D-53E1-C940-996B-1BB6DE04C625}"/>
    <dgm:cxn modelId="{5B0C0228-2854-B04A-97FD-E143C20A0CA1}" srcId="{C1092B84-D0CA-D54E-B8D2-36D22097369D}" destId="{5B5AC327-76AA-CE42-9436-1FEA206DC03E}" srcOrd="3" destOrd="0" parTransId="{940A7BC7-CC1F-C64F-BFDD-91EFAA9B8899}" sibTransId="{C6AB7857-88C7-224F-8728-A6277F76FDAD}"/>
    <dgm:cxn modelId="{BCFD2031-D7C7-3B43-825D-B30E3DCE0F63}" type="presOf" srcId="{A6F8FC5B-42A0-5D49-8172-2395374C9D3F}" destId="{53365FC5-97E1-4240-802E-0970817EFA8D}" srcOrd="0" destOrd="0" presId="urn:microsoft.com/office/officeart/2005/8/layout/lProcess2"/>
    <dgm:cxn modelId="{5D9D8712-ACB5-D64B-9CE1-337947ADB8C6}" type="presOf" srcId="{DC3840EB-C810-4B43-9257-E0176C3F3302}" destId="{E9B7CB7B-0170-ED43-BDEE-4D1A12600296}" srcOrd="0" destOrd="0" presId="urn:microsoft.com/office/officeart/2005/8/layout/lProcess2"/>
    <dgm:cxn modelId="{26A7B41D-B0A8-6848-94E6-4A0577170C9F}" type="presOf" srcId="{6DB10B67-F6BB-0B4F-862E-F6EA3A409294}" destId="{A1B00192-282B-8F40-B49E-7D1399AE4B5F}" srcOrd="0" destOrd="0" presId="urn:microsoft.com/office/officeart/2005/8/layout/lProcess2"/>
    <dgm:cxn modelId="{25398863-72B3-484C-AE36-B18C030266CF}" type="presOf" srcId="{971A9F06-191B-8440-96CD-6C13C3BA452F}" destId="{36E38390-9203-564B-8E72-F5BC8CF3B7D5}" srcOrd="0" destOrd="0" presId="urn:microsoft.com/office/officeart/2005/8/layout/lProcess2"/>
    <dgm:cxn modelId="{376EAB5E-DD10-9F49-B294-C867B7002C5A}" type="presOf" srcId="{4A647AB3-EA8E-4A45-8807-C09B208A0E56}" destId="{3197C679-FCBE-CC4E-BA51-B24CFEE205CD}" srcOrd="0" destOrd="0" presId="urn:microsoft.com/office/officeart/2005/8/layout/lProcess2"/>
    <dgm:cxn modelId="{0FA83C69-22B3-5F41-B51A-3CD708F669F1}" type="presOf" srcId="{09D2B3B8-7937-5545-BD46-A83963CD2410}" destId="{3C05D56C-2FBC-C540-8F67-06CB7B38EE3A}" srcOrd="0" destOrd="0" presId="urn:microsoft.com/office/officeart/2005/8/layout/lProcess2"/>
    <dgm:cxn modelId="{DC7EE438-EB8E-274A-A34E-D044F30BD8FB}" srcId="{F6A3FFF1-7996-ED49-91B1-387DAD9CC574}" destId="{ED465340-21CB-2740-9DA9-4274EBF89189}" srcOrd="0" destOrd="0" parTransId="{21B9F409-1682-E04E-AD5B-202383BA7878}" sibTransId="{ABD0025F-8D1A-3A40-AFEC-04CF36460534}"/>
    <dgm:cxn modelId="{E6E5A7EC-F5CB-5946-A7FA-C41A2103CE31}" type="presOf" srcId="{ED465340-21CB-2740-9DA9-4274EBF89189}" destId="{93C58DFD-B0A3-1F4F-8A1C-946275C4BC9E}" srcOrd="0" destOrd="0" presId="urn:microsoft.com/office/officeart/2005/8/layout/lProcess2"/>
    <dgm:cxn modelId="{1A8C00EF-5E23-F441-98E2-4198D9ECE014}" type="presOf" srcId="{5B5AC327-76AA-CE42-9436-1FEA206DC03E}" destId="{6EABA318-806C-0F4A-9487-2123B64A977E}" srcOrd="1" destOrd="0" presId="urn:microsoft.com/office/officeart/2005/8/layout/lProcess2"/>
    <dgm:cxn modelId="{5651590B-9A2F-5E45-B6AF-74D3EACE019E}" srcId="{F6A3FFF1-7996-ED49-91B1-387DAD9CC574}" destId="{F11132E9-B44A-634C-859D-7ACCABDEE0E1}" srcOrd="2" destOrd="0" parTransId="{D581A150-C00F-8247-B1FE-71EC9165D87E}" sibTransId="{B69C0BE3-84B5-9E46-B22D-968B311C89A3}"/>
    <dgm:cxn modelId="{03798BB6-85FE-3649-979E-B064003711FB}" srcId="{C1092B84-D0CA-D54E-B8D2-36D22097369D}" destId="{F6A3FFF1-7996-ED49-91B1-387DAD9CC574}" srcOrd="2" destOrd="0" parTransId="{0720CBFE-7D15-F349-8222-742C3FBB1F0C}" sibTransId="{25BE022F-152B-E84B-8069-594141117404}"/>
    <dgm:cxn modelId="{B53980B1-A0DA-E54D-BECA-6082E7FF4257}" type="presOf" srcId="{CE99B5BC-6B1B-AC4C-871F-EAB682F0D0D2}" destId="{F061AB73-1DC5-C649-A53D-8E0DADE6E204}" srcOrd="0" destOrd="0" presId="urn:microsoft.com/office/officeart/2005/8/layout/lProcess2"/>
    <dgm:cxn modelId="{D0D39F05-5AA3-BD4A-B2DB-97A5CC01D86B}" type="presOf" srcId="{911DC937-613C-6547-8E40-FDC6184FFAEA}" destId="{1125C493-9A3B-F844-8B16-130F699B3AAF}" srcOrd="0" destOrd="0" presId="urn:microsoft.com/office/officeart/2005/8/layout/lProcess2"/>
    <dgm:cxn modelId="{5CA6A15A-21A8-3F4F-A2AF-D827C70F0EB0}" srcId="{A87753D9-7A79-0B40-B425-C5688FF2DC01}" destId="{1AF8BEDB-5588-F94F-BFC7-B7F4B80E5E32}" srcOrd="0" destOrd="0" parTransId="{4E55E222-04DF-E741-96C7-43933E28B20D}" sibTransId="{CA65FB5D-8995-5244-8F41-9DD561C770EF}"/>
    <dgm:cxn modelId="{3FA9F67A-ECB8-514A-B55A-D2D2422B830C}" type="presOf" srcId="{F6A3FFF1-7996-ED49-91B1-387DAD9CC574}" destId="{0B3D34DE-D54E-D941-8D2F-39C923890F12}" srcOrd="1" destOrd="0" presId="urn:microsoft.com/office/officeart/2005/8/layout/lProcess2"/>
    <dgm:cxn modelId="{8E495483-9172-2948-AE29-3178C34E88B5}" srcId="{9B0E1CC3-63C1-744B-B354-C7559E666B83}" destId="{1C8C74A1-20AD-3444-9C1B-3B798B219E4B}" srcOrd="1" destOrd="0" parTransId="{0FCE5E6E-D059-554D-BE5C-4D5DB90D5F50}" sibTransId="{01945ECA-AD0B-514B-A3EC-3FFF52FFF77E}"/>
    <dgm:cxn modelId="{513834B3-80ED-0D45-B60E-21F8C9955DAB}" type="presOf" srcId="{5B5AC327-76AA-CE42-9436-1FEA206DC03E}" destId="{DF4E40D3-2D3F-FD46-B94B-503462339F90}" srcOrd="0" destOrd="0" presId="urn:microsoft.com/office/officeart/2005/8/layout/lProcess2"/>
    <dgm:cxn modelId="{A580E8BD-FAEB-524E-BD97-5F51AA15CE29}" srcId="{F6A3FFF1-7996-ED49-91B1-387DAD9CC574}" destId="{750D5DEF-F462-CD46-9593-1394030BBB64}" srcOrd="1" destOrd="0" parTransId="{F98EE269-0291-DF41-88C3-8E055DD333F3}" sibTransId="{E462D8C9-01A4-064B-A87D-5F0CB56E7EB0}"/>
    <dgm:cxn modelId="{24D83F01-F8F6-DF45-B1CE-D373D76B84FD}" srcId="{9B0E1CC3-63C1-744B-B354-C7559E666B83}" destId="{CE99B5BC-6B1B-AC4C-871F-EAB682F0D0D2}" srcOrd="0" destOrd="0" parTransId="{6B26D66B-4B30-7A43-AD0C-5A74A015D009}" sibTransId="{E861B607-DCCC-6F47-9DF2-5ACA68F02ABA}"/>
    <dgm:cxn modelId="{1C2D79A9-EB06-D34F-B49F-BADA537A5734}" type="presOf" srcId="{8608CCE9-5F42-A144-9459-9337D73D1083}" destId="{EE0114D2-458C-4145-AD28-4827678A5C5C}" srcOrd="0" destOrd="0" presId="urn:microsoft.com/office/officeart/2005/8/layout/lProcess2"/>
    <dgm:cxn modelId="{4F66D418-7D0F-A942-A91E-16C1DBF18DDE}" srcId="{5B5AC327-76AA-CE42-9436-1FEA206DC03E}" destId="{911DC937-613C-6547-8E40-FDC6184FFAEA}" srcOrd="0" destOrd="0" parTransId="{55D8E12D-10EE-E940-88F5-4934FB196C87}" sibTransId="{43FA789B-67C0-6C4A-92F0-A8B623E17617}"/>
    <dgm:cxn modelId="{84737409-2866-5E45-B66B-8FEB7F730231}" type="presOf" srcId="{9B0E1CC3-63C1-744B-B354-C7559E666B83}" destId="{C36C4BE7-F97D-CD4C-B64B-E32D71FB6729}" srcOrd="0" destOrd="0" presId="urn:microsoft.com/office/officeart/2005/8/layout/lProcess2"/>
    <dgm:cxn modelId="{4B2B896C-E2C5-7141-82F2-6291A00DE9AC}" srcId="{9B0E1CC3-63C1-744B-B354-C7559E666B83}" destId="{6DB10B67-F6BB-0B4F-862E-F6EA3A409294}" srcOrd="2" destOrd="0" parTransId="{EF2B6544-4955-264C-990C-6F114665720F}" sibTransId="{924E0DC8-1B13-7A47-B695-440D106FE050}"/>
    <dgm:cxn modelId="{E3C7CBD4-533A-1643-B26C-5B0C63461A3F}" srcId="{C1092B84-D0CA-D54E-B8D2-36D22097369D}" destId="{9BA37B2E-9E9F-A849-B3DB-D707B7641583}" srcOrd="4" destOrd="0" parTransId="{CFA34B62-1001-394D-A8B4-0C25844B6196}" sibTransId="{75317B5A-812B-054C-B5FF-8A5C00A38A8F}"/>
    <dgm:cxn modelId="{06959AE2-E970-504F-8023-F48F25A0B711}" srcId="{A87753D9-7A79-0B40-B425-C5688FF2DC01}" destId="{74871741-B05B-8F43-AF40-1E82717E0650}" srcOrd="2" destOrd="0" parTransId="{69B8BC45-6A60-B046-BB43-3AE0B8A1D7CF}" sibTransId="{FFB556C1-8994-4741-A066-28817E75776B}"/>
    <dgm:cxn modelId="{C2BDDB34-4C41-794D-ABCF-DE4F074A78BD}" type="presOf" srcId="{9BA37B2E-9E9F-A849-B3DB-D707B7641583}" destId="{55D8DB11-5BA7-D74E-A76C-B1518D01EBD6}" srcOrd="1" destOrd="0" presId="urn:microsoft.com/office/officeart/2005/8/layout/lProcess2"/>
    <dgm:cxn modelId="{2264090C-EDC1-8F4B-96B1-21EC3C76E309}" type="presOf" srcId="{F6A3FFF1-7996-ED49-91B1-387DAD9CC574}" destId="{A99B3167-DC0D-9E45-91C3-7F3CDE10E628}" srcOrd="0" destOrd="0" presId="urn:microsoft.com/office/officeart/2005/8/layout/lProcess2"/>
    <dgm:cxn modelId="{E09E341C-B51F-E44C-AD83-DB89BF849AA2}" type="presOf" srcId="{1AF8BEDB-5588-F94F-BFC7-B7F4B80E5E32}" destId="{47398917-492D-B649-B02C-398318CC2E32}" srcOrd="0" destOrd="0" presId="urn:microsoft.com/office/officeart/2005/8/layout/lProcess2"/>
    <dgm:cxn modelId="{971B0808-06D7-8341-A7F0-DB488667B17D}" type="presOf" srcId="{9B0E1CC3-63C1-744B-B354-C7559E666B83}" destId="{B0BC8343-D953-414C-8D4F-F7C7AA108075}" srcOrd="1" destOrd="0" presId="urn:microsoft.com/office/officeart/2005/8/layout/lProcess2"/>
    <dgm:cxn modelId="{A8B76019-B4E1-E847-BEDC-440F84E9D96A}" srcId="{C1092B84-D0CA-D54E-B8D2-36D22097369D}" destId="{9B0E1CC3-63C1-744B-B354-C7559E666B83}" srcOrd="0" destOrd="0" parTransId="{4E3A0B02-D776-014B-BAE4-D2F48B6A4935}" sibTransId="{C31C162C-E950-7B44-9EE5-D13B0C192FB5}"/>
    <dgm:cxn modelId="{E5428AFB-EDBF-5A48-9239-484BCBDA8040}" type="presParOf" srcId="{F6D9277C-52AF-5A44-B7E0-472DBDCCA6DB}" destId="{3465BD15-8DD7-A448-A1F3-7691A2E31864}" srcOrd="0" destOrd="0" presId="urn:microsoft.com/office/officeart/2005/8/layout/lProcess2"/>
    <dgm:cxn modelId="{711E0D2A-36ED-CE4E-9057-99CCD6C3D563}" type="presParOf" srcId="{3465BD15-8DD7-A448-A1F3-7691A2E31864}" destId="{C36C4BE7-F97D-CD4C-B64B-E32D71FB6729}" srcOrd="0" destOrd="0" presId="urn:microsoft.com/office/officeart/2005/8/layout/lProcess2"/>
    <dgm:cxn modelId="{AEC60613-123A-8F4B-BA6E-DF179B0BE11B}" type="presParOf" srcId="{3465BD15-8DD7-A448-A1F3-7691A2E31864}" destId="{B0BC8343-D953-414C-8D4F-F7C7AA108075}" srcOrd="1" destOrd="0" presId="urn:microsoft.com/office/officeart/2005/8/layout/lProcess2"/>
    <dgm:cxn modelId="{36F66F91-DE24-674F-851C-6B958417DDE2}" type="presParOf" srcId="{3465BD15-8DD7-A448-A1F3-7691A2E31864}" destId="{81FEFCF0-9C15-BD48-8B70-545E6B643408}" srcOrd="2" destOrd="0" presId="urn:microsoft.com/office/officeart/2005/8/layout/lProcess2"/>
    <dgm:cxn modelId="{E74BE592-98D9-9347-8276-CDC8105F23F1}" type="presParOf" srcId="{81FEFCF0-9C15-BD48-8B70-545E6B643408}" destId="{3046BF06-DCC6-4045-AEDA-DE8C48F2D5B9}" srcOrd="0" destOrd="0" presId="urn:microsoft.com/office/officeart/2005/8/layout/lProcess2"/>
    <dgm:cxn modelId="{C558D17E-1967-3141-91C0-6C1CE0BCC2DF}" type="presParOf" srcId="{3046BF06-DCC6-4045-AEDA-DE8C48F2D5B9}" destId="{F061AB73-1DC5-C649-A53D-8E0DADE6E204}" srcOrd="0" destOrd="0" presId="urn:microsoft.com/office/officeart/2005/8/layout/lProcess2"/>
    <dgm:cxn modelId="{1A26A9D5-A9FF-3F40-A59B-549DFF287072}" type="presParOf" srcId="{3046BF06-DCC6-4045-AEDA-DE8C48F2D5B9}" destId="{BFA1BBB2-A36E-ED42-B213-872012651A3C}" srcOrd="1" destOrd="0" presId="urn:microsoft.com/office/officeart/2005/8/layout/lProcess2"/>
    <dgm:cxn modelId="{B5BF4A93-C705-904C-99C1-FB2BF054ED00}" type="presParOf" srcId="{3046BF06-DCC6-4045-AEDA-DE8C48F2D5B9}" destId="{8B8D90B6-7604-6E4C-ACF9-6993FEF6F260}" srcOrd="2" destOrd="0" presId="urn:microsoft.com/office/officeart/2005/8/layout/lProcess2"/>
    <dgm:cxn modelId="{C5B661C6-1744-004D-B2A5-3A514DB2961B}" type="presParOf" srcId="{3046BF06-DCC6-4045-AEDA-DE8C48F2D5B9}" destId="{50908B29-CE8A-B147-B12F-BC9995CB122F}" srcOrd="3" destOrd="0" presId="urn:microsoft.com/office/officeart/2005/8/layout/lProcess2"/>
    <dgm:cxn modelId="{F4DB1C01-342A-DB4F-99A4-A2F30DA80D6A}" type="presParOf" srcId="{3046BF06-DCC6-4045-AEDA-DE8C48F2D5B9}" destId="{A1B00192-282B-8F40-B49E-7D1399AE4B5F}" srcOrd="4" destOrd="0" presId="urn:microsoft.com/office/officeart/2005/8/layout/lProcess2"/>
    <dgm:cxn modelId="{228DF31A-F47F-9A45-A803-630D38BA60CC}" type="presParOf" srcId="{3046BF06-DCC6-4045-AEDA-DE8C48F2D5B9}" destId="{A5639D77-B35E-4940-8AC2-DD423D6173B1}" srcOrd="5" destOrd="0" presId="urn:microsoft.com/office/officeart/2005/8/layout/lProcess2"/>
    <dgm:cxn modelId="{F3857C6A-FB56-5643-A4C4-96F9E552526A}" type="presParOf" srcId="{3046BF06-DCC6-4045-AEDA-DE8C48F2D5B9}" destId="{3C05D56C-2FBC-C540-8F67-06CB7B38EE3A}" srcOrd="6" destOrd="0" presId="urn:microsoft.com/office/officeart/2005/8/layout/lProcess2"/>
    <dgm:cxn modelId="{10FBEAF2-B1D3-C24E-BFBB-3B513120E410}" type="presParOf" srcId="{F6D9277C-52AF-5A44-B7E0-472DBDCCA6DB}" destId="{58FC4E32-15FE-CF4A-9232-C1077FB139DC}" srcOrd="1" destOrd="0" presId="urn:microsoft.com/office/officeart/2005/8/layout/lProcess2"/>
    <dgm:cxn modelId="{D37F4894-BBAC-DF4E-9E0E-F46315CCE1C9}" type="presParOf" srcId="{F6D9277C-52AF-5A44-B7E0-472DBDCCA6DB}" destId="{593D1CB8-53C9-6A41-92D4-78D775377129}" srcOrd="2" destOrd="0" presId="urn:microsoft.com/office/officeart/2005/8/layout/lProcess2"/>
    <dgm:cxn modelId="{3362432E-6294-9544-A63F-BA217DF99043}" type="presParOf" srcId="{593D1CB8-53C9-6A41-92D4-78D775377129}" destId="{B672630E-0C91-414E-BEFE-7C3380579393}" srcOrd="0" destOrd="0" presId="urn:microsoft.com/office/officeart/2005/8/layout/lProcess2"/>
    <dgm:cxn modelId="{5347EF10-F5C5-F940-9D3E-22BB89C61C72}" type="presParOf" srcId="{593D1CB8-53C9-6A41-92D4-78D775377129}" destId="{83D0E222-0011-374F-9BAB-44756096C439}" srcOrd="1" destOrd="0" presId="urn:microsoft.com/office/officeart/2005/8/layout/lProcess2"/>
    <dgm:cxn modelId="{B9B6074C-F021-4347-993F-99244D3C693D}" type="presParOf" srcId="{593D1CB8-53C9-6A41-92D4-78D775377129}" destId="{B1248F7A-2E8C-9741-A944-90E723E2E7C0}" srcOrd="2" destOrd="0" presId="urn:microsoft.com/office/officeart/2005/8/layout/lProcess2"/>
    <dgm:cxn modelId="{944C8285-D3FE-D247-90F3-E85BE235B08E}" type="presParOf" srcId="{B1248F7A-2E8C-9741-A944-90E723E2E7C0}" destId="{9017EA3D-EAF0-A649-A9EA-E8A3C9F951D1}" srcOrd="0" destOrd="0" presId="urn:microsoft.com/office/officeart/2005/8/layout/lProcess2"/>
    <dgm:cxn modelId="{6D8CE725-EFE9-5944-951B-1F30ED82914C}" type="presParOf" srcId="{9017EA3D-EAF0-A649-A9EA-E8A3C9F951D1}" destId="{47398917-492D-B649-B02C-398318CC2E32}" srcOrd="0" destOrd="0" presId="urn:microsoft.com/office/officeart/2005/8/layout/lProcess2"/>
    <dgm:cxn modelId="{E2498BD5-D908-6E48-BBF9-22045E0C2D68}" type="presParOf" srcId="{9017EA3D-EAF0-A649-A9EA-E8A3C9F951D1}" destId="{735A2BB7-61C0-554B-83A5-0FF9A8C45855}" srcOrd="1" destOrd="0" presId="urn:microsoft.com/office/officeart/2005/8/layout/lProcess2"/>
    <dgm:cxn modelId="{2F4F4AC0-D8AD-3344-80E2-43BB524E2561}" type="presParOf" srcId="{9017EA3D-EAF0-A649-A9EA-E8A3C9F951D1}" destId="{36E38390-9203-564B-8E72-F5BC8CF3B7D5}" srcOrd="2" destOrd="0" presId="urn:microsoft.com/office/officeart/2005/8/layout/lProcess2"/>
    <dgm:cxn modelId="{F5428A7A-A3D0-3D47-B3BF-DE5D5BCA7928}" type="presParOf" srcId="{9017EA3D-EAF0-A649-A9EA-E8A3C9F951D1}" destId="{729CA34E-825B-E944-BDE9-F067B35FC1C6}" srcOrd="3" destOrd="0" presId="urn:microsoft.com/office/officeart/2005/8/layout/lProcess2"/>
    <dgm:cxn modelId="{AA43FF4C-CB17-3849-8F25-2315D0D0DA24}" type="presParOf" srcId="{9017EA3D-EAF0-A649-A9EA-E8A3C9F951D1}" destId="{2072B102-00B7-9A4E-85AE-CDD1D46AB89C}" srcOrd="4" destOrd="0" presId="urn:microsoft.com/office/officeart/2005/8/layout/lProcess2"/>
    <dgm:cxn modelId="{3E60502A-C575-0C40-A7BD-1416D8543355}" type="presParOf" srcId="{F6D9277C-52AF-5A44-B7E0-472DBDCCA6DB}" destId="{9EEAB316-9650-B04A-A048-1FC3F9BFFD99}" srcOrd="3" destOrd="0" presId="urn:microsoft.com/office/officeart/2005/8/layout/lProcess2"/>
    <dgm:cxn modelId="{006E2E9D-EC64-ED42-8F98-3DD4E16D1F35}" type="presParOf" srcId="{F6D9277C-52AF-5A44-B7E0-472DBDCCA6DB}" destId="{86F06620-E144-744B-8FB4-E293022A68CE}" srcOrd="4" destOrd="0" presId="urn:microsoft.com/office/officeart/2005/8/layout/lProcess2"/>
    <dgm:cxn modelId="{E326BCE8-696A-1343-89CC-BBE1A7618FFC}" type="presParOf" srcId="{86F06620-E144-744B-8FB4-E293022A68CE}" destId="{A99B3167-DC0D-9E45-91C3-7F3CDE10E628}" srcOrd="0" destOrd="0" presId="urn:microsoft.com/office/officeart/2005/8/layout/lProcess2"/>
    <dgm:cxn modelId="{EA0E000C-6BE9-6D4A-9DF9-4357792EE8F4}" type="presParOf" srcId="{86F06620-E144-744B-8FB4-E293022A68CE}" destId="{0B3D34DE-D54E-D941-8D2F-39C923890F12}" srcOrd="1" destOrd="0" presId="urn:microsoft.com/office/officeart/2005/8/layout/lProcess2"/>
    <dgm:cxn modelId="{871CFCD3-4149-A542-82D9-C261B0F5F9DD}" type="presParOf" srcId="{86F06620-E144-744B-8FB4-E293022A68CE}" destId="{69587DAF-C2FF-024F-8BFF-0CFDFE0634C2}" srcOrd="2" destOrd="0" presId="urn:microsoft.com/office/officeart/2005/8/layout/lProcess2"/>
    <dgm:cxn modelId="{29F7C0DA-0E78-604C-BBB3-60BBD208D262}" type="presParOf" srcId="{69587DAF-C2FF-024F-8BFF-0CFDFE0634C2}" destId="{DB8C6043-966E-854C-8269-4C138CF95513}" srcOrd="0" destOrd="0" presId="urn:microsoft.com/office/officeart/2005/8/layout/lProcess2"/>
    <dgm:cxn modelId="{955E9649-F972-B840-A4AA-7EDC292E9EC6}" type="presParOf" srcId="{DB8C6043-966E-854C-8269-4C138CF95513}" destId="{93C58DFD-B0A3-1F4F-8A1C-946275C4BC9E}" srcOrd="0" destOrd="0" presId="urn:microsoft.com/office/officeart/2005/8/layout/lProcess2"/>
    <dgm:cxn modelId="{A9A589E3-D2F4-AE48-8700-E130EB97AFE8}" type="presParOf" srcId="{DB8C6043-966E-854C-8269-4C138CF95513}" destId="{94415AB6-0AFC-3C49-A808-CF6047D7CA02}" srcOrd="1" destOrd="0" presId="urn:microsoft.com/office/officeart/2005/8/layout/lProcess2"/>
    <dgm:cxn modelId="{B3E5749D-FDF7-AE4E-BE84-D229BA307BEC}" type="presParOf" srcId="{DB8C6043-966E-854C-8269-4C138CF95513}" destId="{2389E825-3413-7646-B605-C7052D1010C1}" srcOrd="2" destOrd="0" presId="urn:microsoft.com/office/officeart/2005/8/layout/lProcess2"/>
    <dgm:cxn modelId="{BA213A99-013D-B140-83BD-D05AD130A445}" type="presParOf" srcId="{DB8C6043-966E-854C-8269-4C138CF95513}" destId="{63D1773D-96CA-D144-91E4-28E202B7D172}" srcOrd="3" destOrd="0" presId="urn:microsoft.com/office/officeart/2005/8/layout/lProcess2"/>
    <dgm:cxn modelId="{418AEAA2-EDA2-8C43-B088-F755B6D889A9}" type="presParOf" srcId="{DB8C6043-966E-854C-8269-4C138CF95513}" destId="{86E47A78-397A-2043-8C22-F8484629881C}" srcOrd="4" destOrd="0" presId="urn:microsoft.com/office/officeart/2005/8/layout/lProcess2"/>
    <dgm:cxn modelId="{9876EDA5-F38E-6840-9908-16DAB12D9648}" type="presParOf" srcId="{F6D9277C-52AF-5A44-B7E0-472DBDCCA6DB}" destId="{CAC128E1-3535-8E43-8847-8F3F7BF036CE}" srcOrd="5" destOrd="0" presId="urn:microsoft.com/office/officeart/2005/8/layout/lProcess2"/>
    <dgm:cxn modelId="{7D08B42B-9850-4A41-88B7-6F8C267A2F3C}" type="presParOf" srcId="{F6D9277C-52AF-5A44-B7E0-472DBDCCA6DB}" destId="{D7B07E16-BF3F-344C-875D-EA94BBC4BDCB}" srcOrd="6" destOrd="0" presId="urn:microsoft.com/office/officeart/2005/8/layout/lProcess2"/>
    <dgm:cxn modelId="{F62D030C-48BF-A643-89C7-076A7EB1D85F}" type="presParOf" srcId="{D7B07E16-BF3F-344C-875D-EA94BBC4BDCB}" destId="{DF4E40D3-2D3F-FD46-B94B-503462339F90}" srcOrd="0" destOrd="0" presId="urn:microsoft.com/office/officeart/2005/8/layout/lProcess2"/>
    <dgm:cxn modelId="{866BCA62-4CC8-2B4E-A265-AC393F3C8644}" type="presParOf" srcId="{D7B07E16-BF3F-344C-875D-EA94BBC4BDCB}" destId="{6EABA318-806C-0F4A-9487-2123B64A977E}" srcOrd="1" destOrd="0" presId="urn:microsoft.com/office/officeart/2005/8/layout/lProcess2"/>
    <dgm:cxn modelId="{A948608E-C101-774A-9381-E878528D2CC0}" type="presParOf" srcId="{D7B07E16-BF3F-344C-875D-EA94BBC4BDCB}" destId="{4A42A221-C8BC-F94E-98EB-82AD0C297636}" srcOrd="2" destOrd="0" presId="urn:microsoft.com/office/officeart/2005/8/layout/lProcess2"/>
    <dgm:cxn modelId="{B214F476-8896-BA42-8EC5-C403D0F7F4F4}" type="presParOf" srcId="{4A42A221-C8BC-F94E-98EB-82AD0C297636}" destId="{F5880866-E796-D54E-9B02-C20D86FB5A81}" srcOrd="0" destOrd="0" presId="urn:microsoft.com/office/officeart/2005/8/layout/lProcess2"/>
    <dgm:cxn modelId="{6483157A-89D2-724E-A596-43A6110BF640}" type="presParOf" srcId="{F5880866-E796-D54E-9B02-C20D86FB5A81}" destId="{1125C493-9A3B-F844-8B16-130F699B3AAF}" srcOrd="0" destOrd="0" presId="urn:microsoft.com/office/officeart/2005/8/layout/lProcess2"/>
    <dgm:cxn modelId="{8D281517-22CD-BD4E-8EB8-DBE644C25988}" type="presParOf" srcId="{F5880866-E796-D54E-9B02-C20D86FB5A81}" destId="{6D8C3DE7-6CB5-5B47-BACC-D4727C057B94}" srcOrd="1" destOrd="0" presId="urn:microsoft.com/office/officeart/2005/8/layout/lProcess2"/>
    <dgm:cxn modelId="{383DF7F6-36CA-F94C-B4F4-E07AC46F3C29}" type="presParOf" srcId="{F5880866-E796-D54E-9B02-C20D86FB5A81}" destId="{E9B7CB7B-0170-ED43-BDEE-4D1A12600296}" srcOrd="2" destOrd="0" presId="urn:microsoft.com/office/officeart/2005/8/layout/lProcess2"/>
    <dgm:cxn modelId="{9670A1F5-9409-194B-B6A3-37A680C58AD5}" type="presParOf" srcId="{F5880866-E796-D54E-9B02-C20D86FB5A81}" destId="{7F660334-5AEC-5D4B-813F-9B174F463A8F}" srcOrd="3" destOrd="0" presId="urn:microsoft.com/office/officeart/2005/8/layout/lProcess2"/>
    <dgm:cxn modelId="{D9F78B9B-69F3-DD42-AD6F-B81C3C6CE4BA}" type="presParOf" srcId="{F5880866-E796-D54E-9B02-C20D86FB5A81}" destId="{3197C679-FCBE-CC4E-BA51-B24CFEE205CD}" srcOrd="4" destOrd="0" presId="urn:microsoft.com/office/officeart/2005/8/layout/lProcess2"/>
    <dgm:cxn modelId="{E7DB6D9C-89C4-074B-A5BC-6484AC922C5F}" type="presParOf" srcId="{F5880866-E796-D54E-9B02-C20D86FB5A81}" destId="{6D3B4DDF-F691-494E-9A93-FFBF166E50B4}" srcOrd="5" destOrd="0" presId="urn:microsoft.com/office/officeart/2005/8/layout/lProcess2"/>
    <dgm:cxn modelId="{252A8134-05C9-6A48-8014-81F1D5EBD0C8}" type="presParOf" srcId="{F5880866-E796-D54E-9B02-C20D86FB5A81}" destId="{CEA16D4A-4836-F148-A4FA-8212CA9928A7}" srcOrd="6" destOrd="0" presId="urn:microsoft.com/office/officeart/2005/8/layout/lProcess2"/>
    <dgm:cxn modelId="{ADA53CEC-0DDD-FA49-90C6-74E4869AA966}" type="presParOf" srcId="{F6D9277C-52AF-5A44-B7E0-472DBDCCA6DB}" destId="{829F740F-D5E5-4143-AF2B-7283D50A9F98}" srcOrd="7" destOrd="0" presId="urn:microsoft.com/office/officeart/2005/8/layout/lProcess2"/>
    <dgm:cxn modelId="{9D3A643E-5779-9548-BAE3-B51EA6827FCA}" type="presParOf" srcId="{F6D9277C-52AF-5A44-B7E0-472DBDCCA6DB}" destId="{7C69E51A-3ADD-8241-BB35-CF2B6C445AE9}" srcOrd="8" destOrd="0" presId="urn:microsoft.com/office/officeart/2005/8/layout/lProcess2"/>
    <dgm:cxn modelId="{32F064DE-4547-BF48-9EFD-F58ABC5DC63B}" type="presParOf" srcId="{7C69E51A-3ADD-8241-BB35-CF2B6C445AE9}" destId="{BA0A4025-7124-A041-B134-0C9E6050DA30}" srcOrd="0" destOrd="0" presId="urn:microsoft.com/office/officeart/2005/8/layout/lProcess2"/>
    <dgm:cxn modelId="{724A3366-7EEC-AA43-A64A-C1DD6D6C7A43}" type="presParOf" srcId="{7C69E51A-3ADD-8241-BB35-CF2B6C445AE9}" destId="{55D8DB11-5BA7-D74E-A76C-B1518D01EBD6}" srcOrd="1" destOrd="0" presId="urn:microsoft.com/office/officeart/2005/8/layout/lProcess2"/>
    <dgm:cxn modelId="{BFB65B4B-822F-5949-9DEE-B66015B20079}" type="presParOf" srcId="{7C69E51A-3ADD-8241-BB35-CF2B6C445AE9}" destId="{AB77E690-D331-DD43-B8B7-99CFA2F3D920}" srcOrd="2" destOrd="0" presId="urn:microsoft.com/office/officeart/2005/8/layout/lProcess2"/>
    <dgm:cxn modelId="{9E905D4A-6BB4-DF46-9D44-5F12DBE86AB3}" type="presParOf" srcId="{AB77E690-D331-DD43-B8B7-99CFA2F3D920}" destId="{250B71BF-86D7-5E46-88C1-343A555AC5BA}" srcOrd="0" destOrd="0" presId="urn:microsoft.com/office/officeart/2005/8/layout/lProcess2"/>
    <dgm:cxn modelId="{2C6CDFBA-A93C-FF4D-9D5E-0143101A5A3A}" type="presParOf" srcId="{250B71BF-86D7-5E46-88C1-343A555AC5BA}" destId="{AABBE602-7818-024D-AD0E-A5B41A03BA4D}" srcOrd="0" destOrd="0" presId="urn:microsoft.com/office/officeart/2005/8/layout/lProcess2"/>
    <dgm:cxn modelId="{B1B29956-99EE-1741-BB80-B3F4AE5330FF}" type="presParOf" srcId="{250B71BF-86D7-5E46-88C1-343A555AC5BA}" destId="{20DC6BC2-C7CF-2845-9668-DFCFFCC8443F}" srcOrd="1" destOrd="0" presId="urn:microsoft.com/office/officeart/2005/8/layout/lProcess2"/>
    <dgm:cxn modelId="{E262747F-B554-4A4D-8C0F-71B0B5140542}" type="presParOf" srcId="{250B71BF-86D7-5E46-88C1-343A555AC5BA}" destId="{EE0114D2-458C-4145-AD28-4827678A5C5C}" srcOrd="2" destOrd="0" presId="urn:microsoft.com/office/officeart/2005/8/layout/lProcess2"/>
    <dgm:cxn modelId="{4E75A88C-DDF6-404C-8E39-229728761B13}" type="presParOf" srcId="{250B71BF-86D7-5E46-88C1-343A555AC5BA}" destId="{D2CC308D-45FA-0249-BD15-274BEB7DB7FC}" srcOrd="3" destOrd="0" presId="urn:microsoft.com/office/officeart/2005/8/layout/lProcess2"/>
    <dgm:cxn modelId="{A00B3412-E309-5240-8122-E825E1348BE9}" type="presParOf" srcId="{250B71BF-86D7-5E46-88C1-343A555AC5BA}" destId="{53365FC5-97E1-4240-802E-0970817EFA8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3FE1AB4-1D62-1148-AA09-BA2A46A7BAE8}" type="doc">
      <dgm:prSet loTypeId="urn:microsoft.com/office/officeart/2005/8/layout/hProcess9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8422346-A07B-3E41-A99D-28751D758C1C}">
      <dgm:prSet/>
      <dgm:spPr/>
      <dgm:t>
        <a:bodyPr/>
        <a:lstStyle/>
        <a:p>
          <a:pPr rtl="0"/>
          <a:r>
            <a:rPr lang="en-US" smtClean="0"/>
            <a:t>Baselines</a:t>
          </a:r>
          <a:endParaRPr lang="en-US"/>
        </a:p>
      </dgm:t>
    </dgm:pt>
    <dgm:pt modelId="{5272A7F9-C207-D443-B482-0C970B64753F}" type="parTrans" cxnId="{AE772C84-5E49-6849-8A4F-83045CB7C9C5}">
      <dgm:prSet/>
      <dgm:spPr/>
      <dgm:t>
        <a:bodyPr/>
        <a:lstStyle/>
        <a:p>
          <a:endParaRPr lang="en-US"/>
        </a:p>
      </dgm:t>
    </dgm:pt>
    <dgm:pt modelId="{B10CDC9F-B252-C94D-9D17-B96FC60A39C1}" type="sibTrans" cxnId="{AE772C84-5E49-6849-8A4F-83045CB7C9C5}">
      <dgm:prSet/>
      <dgm:spPr/>
      <dgm:t>
        <a:bodyPr/>
        <a:lstStyle/>
        <a:p>
          <a:endParaRPr lang="en-US"/>
        </a:p>
      </dgm:t>
    </dgm:pt>
    <dgm:pt modelId="{3ADDAC70-608B-834C-B380-AFF509170805}">
      <dgm:prSet/>
      <dgm:spPr/>
      <dgm:t>
        <a:bodyPr/>
        <a:lstStyle/>
        <a:p>
          <a:pPr rtl="0"/>
          <a:r>
            <a:rPr lang="en-US" smtClean="0"/>
            <a:t>Micro </a:t>
          </a:r>
          <a:endParaRPr lang="en-US"/>
        </a:p>
      </dgm:t>
    </dgm:pt>
    <dgm:pt modelId="{E1BE5AA2-F27F-394E-A379-B01D027863F4}" type="parTrans" cxnId="{53A1BDF6-8700-1A4D-B941-D1F92D3E23F2}">
      <dgm:prSet/>
      <dgm:spPr/>
      <dgm:t>
        <a:bodyPr/>
        <a:lstStyle/>
        <a:p>
          <a:endParaRPr lang="en-US"/>
        </a:p>
      </dgm:t>
    </dgm:pt>
    <dgm:pt modelId="{F08EBED9-29F8-0B43-8BA9-5BD75CF6F141}" type="sibTrans" cxnId="{53A1BDF6-8700-1A4D-B941-D1F92D3E23F2}">
      <dgm:prSet/>
      <dgm:spPr/>
      <dgm:t>
        <a:bodyPr/>
        <a:lstStyle/>
        <a:p>
          <a:endParaRPr lang="en-US"/>
        </a:p>
      </dgm:t>
    </dgm:pt>
    <dgm:pt modelId="{B2ED8FFC-D0B7-D148-A77C-03B95BF10C98}">
      <dgm:prSet/>
      <dgm:spPr/>
      <dgm:t>
        <a:bodyPr/>
        <a:lstStyle/>
        <a:p>
          <a:pPr rtl="0"/>
          <a:r>
            <a:rPr lang="en-US" dirty="0" smtClean="0"/>
            <a:t>Integration</a:t>
          </a:r>
          <a:endParaRPr lang="en-US" dirty="0"/>
        </a:p>
      </dgm:t>
    </dgm:pt>
    <dgm:pt modelId="{42B6B73E-9753-1C49-9D87-2D7987C390D1}" type="parTrans" cxnId="{1EF1A749-92FB-5A4B-8EBE-18D9B8CA871F}">
      <dgm:prSet/>
      <dgm:spPr/>
      <dgm:t>
        <a:bodyPr/>
        <a:lstStyle/>
        <a:p>
          <a:endParaRPr lang="en-US"/>
        </a:p>
      </dgm:t>
    </dgm:pt>
    <dgm:pt modelId="{72BB9125-5183-7D48-99F7-D8891949B6FE}" type="sibTrans" cxnId="{1EF1A749-92FB-5A4B-8EBE-18D9B8CA871F}">
      <dgm:prSet/>
      <dgm:spPr/>
      <dgm:t>
        <a:bodyPr/>
        <a:lstStyle/>
        <a:p>
          <a:endParaRPr lang="en-US"/>
        </a:p>
      </dgm:t>
    </dgm:pt>
    <dgm:pt modelId="{C4123EE7-CE2F-5548-9028-5F6FC5C6D30F}">
      <dgm:prSet/>
      <dgm:spPr/>
      <dgm:t>
        <a:bodyPr/>
        <a:lstStyle/>
        <a:p>
          <a:pPr rtl="0"/>
          <a:r>
            <a:rPr lang="en-US" smtClean="0"/>
            <a:t>Macro </a:t>
          </a:r>
          <a:endParaRPr lang="en-US"/>
        </a:p>
      </dgm:t>
    </dgm:pt>
    <dgm:pt modelId="{AB766FA3-6D7B-F54F-A5BC-4BA4062D7FE2}" type="parTrans" cxnId="{CD32A325-D5F8-FC40-92E8-3449160E934E}">
      <dgm:prSet/>
      <dgm:spPr/>
      <dgm:t>
        <a:bodyPr/>
        <a:lstStyle/>
        <a:p>
          <a:endParaRPr lang="en-US"/>
        </a:p>
      </dgm:t>
    </dgm:pt>
    <dgm:pt modelId="{C397CF69-67C0-894D-941E-73BF2479DA71}" type="sibTrans" cxnId="{CD32A325-D5F8-FC40-92E8-3449160E934E}">
      <dgm:prSet/>
      <dgm:spPr/>
      <dgm:t>
        <a:bodyPr/>
        <a:lstStyle/>
        <a:p>
          <a:endParaRPr lang="en-US"/>
        </a:p>
      </dgm:t>
    </dgm:pt>
    <dgm:pt modelId="{C098407B-19AD-3B43-AC62-6ACDE94ACA26}">
      <dgm:prSet/>
      <dgm:spPr/>
      <dgm:t>
        <a:bodyPr/>
        <a:lstStyle/>
        <a:p>
          <a:pPr rtl="0"/>
          <a:r>
            <a:rPr lang="en-US" dirty="0" smtClean="0"/>
            <a:t>Distribution</a:t>
          </a:r>
          <a:endParaRPr lang="en-US" dirty="0"/>
        </a:p>
      </dgm:t>
    </dgm:pt>
    <dgm:pt modelId="{57907178-947C-4C4F-A9A2-4EA1982CA906}" type="parTrans" cxnId="{C0AD3278-E952-1248-9780-8EAEF5911424}">
      <dgm:prSet/>
      <dgm:spPr/>
      <dgm:t>
        <a:bodyPr/>
        <a:lstStyle/>
        <a:p>
          <a:endParaRPr lang="en-US"/>
        </a:p>
      </dgm:t>
    </dgm:pt>
    <dgm:pt modelId="{F212BA68-781C-C240-80BA-6B6237A1BAFB}" type="sibTrans" cxnId="{C0AD3278-E952-1248-9780-8EAEF5911424}">
      <dgm:prSet/>
      <dgm:spPr/>
      <dgm:t>
        <a:bodyPr/>
        <a:lstStyle/>
        <a:p>
          <a:endParaRPr lang="en-US"/>
        </a:p>
      </dgm:t>
    </dgm:pt>
    <dgm:pt modelId="{E126D358-D1FF-1449-BD96-BFB3A6350A52}" type="pres">
      <dgm:prSet presAssocID="{93FE1AB4-1D62-1148-AA09-BA2A46A7BAE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016044-3289-2D49-AC95-F70EE3F606C1}" type="pres">
      <dgm:prSet presAssocID="{93FE1AB4-1D62-1148-AA09-BA2A46A7BAE8}" presName="arrow" presStyleLbl="bgShp" presStyleIdx="0" presStyleCnt="1"/>
      <dgm:spPr/>
    </dgm:pt>
    <dgm:pt modelId="{95865EFC-38C3-454B-9BB2-2A468E7762EC}" type="pres">
      <dgm:prSet presAssocID="{93FE1AB4-1D62-1148-AA09-BA2A46A7BAE8}" presName="linearProcess" presStyleCnt="0"/>
      <dgm:spPr/>
    </dgm:pt>
    <dgm:pt modelId="{5169A0F8-343E-134A-B1BD-619361EC8C3C}" type="pres">
      <dgm:prSet presAssocID="{D8422346-A07B-3E41-A99D-28751D758C1C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A0649-8107-B94D-85BE-3982F1CCDFDE}" type="pres">
      <dgm:prSet presAssocID="{B10CDC9F-B252-C94D-9D17-B96FC60A39C1}" presName="sibTrans" presStyleCnt="0"/>
      <dgm:spPr/>
    </dgm:pt>
    <dgm:pt modelId="{84D81068-38C3-9C4D-9A4D-A5A47B0C2F48}" type="pres">
      <dgm:prSet presAssocID="{3ADDAC70-608B-834C-B380-AFF509170805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54FBD-419D-4F41-AF4C-CAF45DCB7C51}" type="pres">
      <dgm:prSet presAssocID="{F08EBED9-29F8-0B43-8BA9-5BD75CF6F141}" presName="sibTrans" presStyleCnt="0"/>
      <dgm:spPr/>
    </dgm:pt>
    <dgm:pt modelId="{B39044E7-D2C8-2D4E-A0D2-8A80A242AD9A}" type="pres">
      <dgm:prSet presAssocID="{B2ED8FFC-D0B7-D148-A77C-03B95BF10C9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DAA12-26C0-AF43-BEA9-500B8443D91D}" type="pres">
      <dgm:prSet presAssocID="{72BB9125-5183-7D48-99F7-D8891949B6FE}" presName="sibTrans" presStyleCnt="0"/>
      <dgm:spPr/>
    </dgm:pt>
    <dgm:pt modelId="{521569D7-E933-FC4B-B84A-C700F274FBA5}" type="pres">
      <dgm:prSet presAssocID="{C4123EE7-CE2F-5548-9028-5F6FC5C6D30F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E5586-6DD2-AC4E-8BE4-D1C09082A3E6}" type="pres">
      <dgm:prSet presAssocID="{C397CF69-67C0-894D-941E-73BF2479DA71}" presName="sibTrans" presStyleCnt="0"/>
      <dgm:spPr/>
    </dgm:pt>
    <dgm:pt modelId="{6794C28F-5858-A64C-998C-D57F75D86293}" type="pres">
      <dgm:prSet presAssocID="{C098407B-19AD-3B43-AC62-6ACDE94ACA26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FFABEC-081E-A64E-95B9-D9E7CCF1C02A}" type="presOf" srcId="{C098407B-19AD-3B43-AC62-6ACDE94ACA26}" destId="{6794C28F-5858-A64C-998C-D57F75D86293}" srcOrd="0" destOrd="0" presId="urn:microsoft.com/office/officeart/2005/8/layout/hProcess9"/>
    <dgm:cxn modelId="{40102210-6F55-724F-BAB3-2E3E5A606E4F}" type="presOf" srcId="{D8422346-A07B-3E41-A99D-28751D758C1C}" destId="{5169A0F8-343E-134A-B1BD-619361EC8C3C}" srcOrd="0" destOrd="0" presId="urn:microsoft.com/office/officeart/2005/8/layout/hProcess9"/>
    <dgm:cxn modelId="{7FEE544C-1241-1B43-A312-AFFA0A1D2291}" type="presOf" srcId="{B2ED8FFC-D0B7-D148-A77C-03B95BF10C98}" destId="{B39044E7-D2C8-2D4E-A0D2-8A80A242AD9A}" srcOrd="0" destOrd="0" presId="urn:microsoft.com/office/officeart/2005/8/layout/hProcess9"/>
    <dgm:cxn modelId="{DE044544-FAA5-8947-868C-DBEF7FF98C6B}" type="presOf" srcId="{93FE1AB4-1D62-1148-AA09-BA2A46A7BAE8}" destId="{E126D358-D1FF-1449-BD96-BFB3A6350A52}" srcOrd="0" destOrd="0" presId="urn:microsoft.com/office/officeart/2005/8/layout/hProcess9"/>
    <dgm:cxn modelId="{FB83F260-F96E-B840-A6BC-9BB7069B7C4C}" type="presOf" srcId="{C4123EE7-CE2F-5548-9028-5F6FC5C6D30F}" destId="{521569D7-E933-FC4B-B84A-C700F274FBA5}" srcOrd="0" destOrd="0" presId="urn:microsoft.com/office/officeart/2005/8/layout/hProcess9"/>
    <dgm:cxn modelId="{53A1BDF6-8700-1A4D-B941-D1F92D3E23F2}" srcId="{93FE1AB4-1D62-1148-AA09-BA2A46A7BAE8}" destId="{3ADDAC70-608B-834C-B380-AFF509170805}" srcOrd="1" destOrd="0" parTransId="{E1BE5AA2-F27F-394E-A379-B01D027863F4}" sibTransId="{F08EBED9-29F8-0B43-8BA9-5BD75CF6F141}"/>
    <dgm:cxn modelId="{8BE7654A-D9D1-7C4F-A748-CCCE7B0C5335}" type="presOf" srcId="{3ADDAC70-608B-834C-B380-AFF509170805}" destId="{84D81068-38C3-9C4D-9A4D-A5A47B0C2F48}" srcOrd="0" destOrd="0" presId="urn:microsoft.com/office/officeart/2005/8/layout/hProcess9"/>
    <dgm:cxn modelId="{AE772C84-5E49-6849-8A4F-83045CB7C9C5}" srcId="{93FE1AB4-1D62-1148-AA09-BA2A46A7BAE8}" destId="{D8422346-A07B-3E41-A99D-28751D758C1C}" srcOrd="0" destOrd="0" parTransId="{5272A7F9-C207-D443-B482-0C970B64753F}" sibTransId="{B10CDC9F-B252-C94D-9D17-B96FC60A39C1}"/>
    <dgm:cxn modelId="{1EF1A749-92FB-5A4B-8EBE-18D9B8CA871F}" srcId="{93FE1AB4-1D62-1148-AA09-BA2A46A7BAE8}" destId="{B2ED8FFC-D0B7-D148-A77C-03B95BF10C98}" srcOrd="2" destOrd="0" parTransId="{42B6B73E-9753-1C49-9D87-2D7987C390D1}" sibTransId="{72BB9125-5183-7D48-99F7-D8891949B6FE}"/>
    <dgm:cxn modelId="{CD32A325-D5F8-FC40-92E8-3449160E934E}" srcId="{93FE1AB4-1D62-1148-AA09-BA2A46A7BAE8}" destId="{C4123EE7-CE2F-5548-9028-5F6FC5C6D30F}" srcOrd="3" destOrd="0" parTransId="{AB766FA3-6D7B-F54F-A5BC-4BA4062D7FE2}" sibTransId="{C397CF69-67C0-894D-941E-73BF2479DA71}"/>
    <dgm:cxn modelId="{C0AD3278-E952-1248-9780-8EAEF5911424}" srcId="{93FE1AB4-1D62-1148-AA09-BA2A46A7BAE8}" destId="{C098407B-19AD-3B43-AC62-6ACDE94ACA26}" srcOrd="4" destOrd="0" parTransId="{57907178-947C-4C4F-A9A2-4EA1982CA906}" sibTransId="{F212BA68-781C-C240-80BA-6B6237A1BAFB}"/>
    <dgm:cxn modelId="{B68A3B40-2D7C-A04F-A999-C50B06A276E9}" type="presParOf" srcId="{E126D358-D1FF-1449-BD96-BFB3A6350A52}" destId="{77016044-3289-2D49-AC95-F70EE3F606C1}" srcOrd="0" destOrd="0" presId="urn:microsoft.com/office/officeart/2005/8/layout/hProcess9"/>
    <dgm:cxn modelId="{90885F08-EDA8-9844-A16B-A0575354E0CA}" type="presParOf" srcId="{E126D358-D1FF-1449-BD96-BFB3A6350A52}" destId="{95865EFC-38C3-454B-9BB2-2A468E7762EC}" srcOrd="1" destOrd="0" presId="urn:microsoft.com/office/officeart/2005/8/layout/hProcess9"/>
    <dgm:cxn modelId="{629B1737-4733-A540-B37E-E9257B342B3D}" type="presParOf" srcId="{95865EFC-38C3-454B-9BB2-2A468E7762EC}" destId="{5169A0F8-343E-134A-B1BD-619361EC8C3C}" srcOrd="0" destOrd="0" presId="urn:microsoft.com/office/officeart/2005/8/layout/hProcess9"/>
    <dgm:cxn modelId="{BD9610AC-6EF5-7147-A626-0B9D67AE63A0}" type="presParOf" srcId="{95865EFC-38C3-454B-9BB2-2A468E7762EC}" destId="{CEAA0649-8107-B94D-85BE-3982F1CCDFDE}" srcOrd="1" destOrd="0" presId="urn:microsoft.com/office/officeart/2005/8/layout/hProcess9"/>
    <dgm:cxn modelId="{0378EC08-6FA2-B44C-BB09-2661E8A25D85}" type="presParOf" srcId="{95865EFC-38C3-454B-9BB2-2A468E7762EC}" destId="{84D81068-38C3-9C4D-9A4D-A5A47B0C2F48}" srcOrd="2" destOrd="0" presId="urn:microsoft.com/office/officeart/2005/8/layout/hProcess9"/>
    <dgm:cxn modelId="{D2A267C2-F4F4-5F4D-80C0-A7939DBEAC6D}" type="presParOf" srcId="{95865EFC-38C3-454B-9BB2-2A468E7762EC}" destId="{36D54FBD-419D-4F41-AF4C-CAF45DCB7C51}" srcOrd="3" destOrd="0" presId="urn:microsoft.com/office/officeart/2005/8/layout/hProcess9"/>
    <dgm:cxn modelId="{B01F97DB-08A0-264B-85D9-3E78E8A144CD}" type="presParOf" srcId="{95865EFC-38C3-454B-9BB2-2A468E7762EC}" destId="{B39044E7-D2C8-2D4E-A0D2-8A80A242AD9A}" srcOrd="4" destOrd="0" presId="urn:microsoft.com/office/officeart/2005/8/layout/hProcess9"/>
    <dgm:cxn modelId="{D0A8970F-9659-DB4C-AFB5-4DEC44D75A34}" type="presParOf" srcId="{95865EFC-38C3-454B-9BB2-2A468E7762EC}" destId="{747DAA12-26C0-AF43-BEA9-500B8443D91D}" srcOrd="5" destOrd="0" presId="urn:microsoft.com/office/officeart/2005/8/layout/hProcess9"/>
    <dgm:cxn modelId="{AAA0E320-05B3-FE46-B3B3-86F3494D1BA3}" type="presParOf" srcId="{95865EFC-38C3-454B-9BB2-2A468E7762EC}" destId="{521569D7-E933-FC4B-B84A-C700F274FBA5}" srcOrd="6" destOrd="0" presId="urn:microsoft.com/office/officeart/2005/8/layout/hProcess9"/>
    <dgm:cxn modelId="{02EAD407-4534-B042-B856-4A349F2F76CA}" type="presParOf" srcId="{95865EFC-38C3-454B-9BB2-2A468E7762EC}" destId="{4E2E5586-6DD2-AC4E-8BE4-D1C09082A3E6}" srcOrd="7" destOrd="0" presId="urn:microsoft.com/office/officeart/2005/8/layout/hProcess9"/>
    <dgm:cxn modelId="{6669087D-141F-7B47-AABD-F973476EF6C4}" type="presParOf" srcId="{95865EFC-38C3-454B-9BB2-2A468E7762EC}" destId="{6794C28F-5858-A64C-998C-D57F75D8629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C668FD-CF78-0640-8099-938146C366F2}" type="doc">
      <dgm:prSet loTypeId="urn:microsoft.com/office/officeart/2008/layout/LinedList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780A594-2566-7240-9C2D-8BDF24F8844F}">
      <dgm:prSet/>
      <dgm:spPr/>
      <dgm:t>
        <a:bodyPr/>
        <a:lstStyle/>
        <a:p>
          <a:pPr rtl="0"/>
          <a:r>
            <a:rPr lang="en-US" smtClean="0"/>
            <a:t>Economic hardship</a:t>
          </a:r>
          <a:endParaRPr lang="en-US"/>
        </a:p>
      </dgm:t>
    </dgm:pt>
    <dgm:pt modelId="{17824DA7-34FF-3F4D-BE7D-FE24576B583C}" type="parTrans" cxnId="{0800D150-CEC2-3649-A97B-C0BBA3A8A612}">
      <dgm:prSet/>
      <dgm:spPr/>
      <dgm:t>
        <a:bodyPr/>
        <a:lstStyle/>
        <a:p>
          <a:endParaRPr lang="en-US"/>
        </a:p>
      </dgm:t>
    </dgm:pt>
    <dgm:pt modelId="{DE16D14C-293F-D746-ADB7-D8813BEB466C}" type="sibTrans" cxnId="{0800D150-CEC2-3649-A97B-C0BBA3A8A612}">
      <dgm:prSet/>
      <dgm:spPr/>
      <dgm:t>
        <a:bodyPr/>
        <a:lstStyle/>
        <a:p>
          <a:endParaRPr lang="en-US"/>
        </a:p>
      </dgm:t>
    </dgm:pt>
    <dgm:pt modelId="{47464FE7-32A6-474B-8511-5F046ED82F6B}">
      <dgm:prSet/>
      <dgm:spPr/>
      <dgm:t>
        <a:bodyPr/>
        <a:lstStyle/>
        <a:p>
          <a:pPr rtl="0"/>
          <a:r>
            <a:rPr lang="en-US" smtClean="0"/>
            <a:t>Local and global recession</a:t>
          </a:r>
          <a:endParaRPr lang="en-US"/>
        </a:p>
      </dgm:t>
    </dgm:pt>
    <dgm:pt modelId="{0A5A3309-07F5-4849-A635-E81C8CFC5DC2}" type="parTrans" cxnId="{F34EB1DD-CF80-9B44-87C0-ECC51C716EFA}">
      <dgm:prSet/>
      <dgm:spPr/>
      <dgm:t>
        <a:bodyPr/>
        <a:lstStyle/>
        <a:p>
          <a:endParaRPr lang="en-US"/>
        </a:p>
      </dgm:t>
    </dgm:pt>
    <dgm:pt modelId="{78A723DC-1513-854A-BF40-E4322935EB5E}" type="sibTrans" cxnId="{F34EB1DD-CF80-9B44-87C0-ECC51C716EFA}">
      <dgm:prSet/>
      <dgm:spPr/>
      <dgm:t>
        <a:bodyPr/>
        <a:lstStyle/>
        <a:p>
          <a:endParaRPr lang="en-US"/>
        </a:p>
      </dgm:t>
    </dgm:pt>
    <dgm:pt modelId="{ACB9422A-5303-7648-AD07-1113890F716E}">
      <dgm:prSet/>
      <dgm:spPr/>
      <dgm:t>
        <a:bodyPr/>
        <a:lstStyle/>
        <a:p>
          <a:pPr rtl="0"/>
          <a:r>
            <a:rPr lang="en-US" dirty="0" smtClean="0"/>
            <a:t>Divisions within government,</a:t>
          </a:r>
          <a:r>
            <a:rPr lang="en-US" dirty="0" smtClean="0">
              <a:solidFill>
                <a:schemeClr val="accent2"/>
              </a:solidFill>
            </a:rPr>
            <a:t> </a:t>
          </a:r>
          <a:r>
            <a:rPr lang="en-US" dirty="0" smtClean="0">
              <a:solidFill>
                <a:schemeClr val="tx1"/>
              </a:solidFill>
            </a:rPr>
            <a:t>lack of national vision</a:t>
          </a:r>
          <a:endParaRPr lang="en-US" dirty="0">
            <a:solidFill>
              <a:schemeClr val="tx1"/>
            </a:solidFill>
          </a:endParaRPr>
        </a:p>
      </dgm:t>
    </dgm:pt>
    <dgm:pt modelId="{224A2D05-792D-7847-B57A-D84473A45970}" type="parTrans" cxnId="{03E008F5-E0E0-A149-806E-4C9091361A39}">
      <dgm:prSet/>
      <dgm:spPr/>
      <dgm:t>
        <a:bodyPr/>
        <a:lstStyle/>
        <a:p>
          <a:endParaRPr lang="en-US"/>
        </a:p>
      </dgm:t>
    </dgm:pt>
    <dgm:pt modelId="{8A1A644F-7EB4-FD49-8F48-9D9E6D058C97}" type="sibTrans" cxnId="{03E008F5-E0E0-A149-806E-4C9091361A39}">
      <dgm:prSet/>
      <dgm:spPr/>
      <dgm:t>
        <a:bodyPr/>
        <a:lstStyle/>
        <a:p>
          <a:endParaRPr lang="en-US"/>
        </a:p>
      </dgm:t>
    </dgm:pt>
    <dgm:pt modelId="{65AA1FD1-B658-8540-A50A-22A6CDE13A44}">
      <dgm:prSet/>
      <dgm:spPr/>
      <dgm:t>
        <a:bodyPr/>
        <a:lstStyle/>
        <a:p>
          <a:pPr rtl="0"/>
          <a:r>
            <a:rPr lang="en-US" smtClean="0"/>
            <a:t>Distraction with other priorities</a:t>
          </a:r>
          <a:endParaRPr lang="en-US"/>
        </a:p>
      </dgm:t>
    </dgm:pt>
    <dgm:pt modelId="{23C74D05-5A2A-FB42-AF06-F34BB9EEFAD9}" type="parTrans" cxnId="{2C0AFB14-D1A7-B34B-958D-2905A6F69CFD}">
      <dgm:prSet/>
      <dgm:spPr/>
      <dgm:t>
        <a:bodyPr/>
        <a:lstStyle/>
        <a:p>
          <a:endParaRPr lang="en-US"/>
        </a:p>
      </dgm:t>
    </dgm:pt>
    <dgm:pt modelId="{C92F3210-4CCD-D74D-A55D-81326B31585E}" type="sibTrans" cxnId="{2C0AFB14-D1A7-B34B-958D-2905A6F69CFD}">
      <dgm:prSet/>
      <dgm:spPr/>
      <dgm:t>
        <a:bodyPr/>
        <a:lstStyle/>
        <a:p>
          <a:endParaRPr lang="en-US"/>
        </a:p>
      </dgm:t>
    </dgm:pt>
    <dgm:pt modelId="{48A94B52-DB11-7A40-94B5-C024CCF6048B}">
      <dgm:prSet/>
      <dgm:spPr/>
      <dgm:t>
        <a:bodyPr/>
        <a:lstStyle/>
        <a:p>
          <a:pPr rtl="0"/>
          <a:r>
            <a:rPr lang="en-US" dirty="0" smtClean="0"/>
            <a:t>Limitations on capacity and knowledge</a:t>
          </a:r>
          <a:endParaRPr lang="en-US" dirty="0"/>
        </a:p>
      </dgm:t>
    </dgm:pt>
    <dgm:pt modelId="{43E23D19-83D3-BA47-BBC8-D382E26E4D3F}" type="parTrans" cxnId="{240D4C1D-07B8-4040-9C55-76BEDFEC2A59}">
      <dgm:prSet/>
      <dgm:spPr/>
      <dgm:t>
        <a:bodyPr/>
        <a:lstStyle/>
        <a:p>
          <a:endParaRPr lang="en-US"/>
        </a:p>
      </dgm:t>
    </dgm:pt>
    <dgm:pt modelId="{EC71BC2A-449C-E640-9AA1-6615DD443FFF}" type="sibTrans" cxnId="{240D4C1D-07B8-4040-9C55-76BEDFEC2A59}">
      <dgm:prSet/>
      <dgm:spPr/>
      <dgm:t>
        <a:bodyPr/>
        <a:lstStyle/>
        <a:p>
          <a:endParaRPr lang="en-US"/>
        </a:p>
      </dgm:t>
    </dgm:pt>
    <dgm:pt modelId="{240D7D96-9C2D-F947-8237-4FEC66FDC259}" type="pres">
      <dgm:prSet presAssocID="{35C668FD-CF78-0640-8099-938146C366F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5B1CAF5-A5B8-BF49-A168-A6B2E5CFB5F2}" type="pres">
      <dgm:prSet presAssocID="{A780A594-2566-7240-9C2D-8BDF24F8844F}" presName="thickLine" presStyleLbl="alignNode1" presStyleIdx="0" presStyleCnt="5"/>
      <dgm:spPr/>
    </dgm:pt>
    <dgm:pt modelId="{507147D7-5865-3D45-AABB-72E0F7FE2F5A}" type="pres">
      <dgm:prSet presAssocID="{A780A594-2566-7240-9C2D-8BDF24F8844F}" presName="horz1" presStyleCnt="0"/>
      <dgm:spPr/>
    </dgm:pt>
    <dgm:pt modelId="{476384A5-409D-D546-9C1D-D2D385CC2837}" type="pres">
      <dgm:prSet presAssocID="{A780A594-2566-7240-9C2D-8BDF24F8844F}" presName="tx1" presStyleLbl="revTx" presStyleIdx="0" presStyleCnt="5"/>
      <dgm:spPr/>
      <dgm:t>
        <a:bodyPr/>
        <a:lstStyle/>
        <a:p>
          <a:endParaRPr lang="en-US"/>
        </a:p>
      </dgm:t>
    </dgm:pt>
    <dgm:pt modelId="{FC10FE88-D3CC-4548-B83B-99287B61F565}" type="pres">
      <dgm:prSet presAssocID="{A780A594-2566-7240-9C2D-8BDF24F8844F}" presName="vert1" presStyleCnt="0"/>
      <dgm:spPr/>
    </dgm:pt>
    <dgm:pt modelId="{2D90B868-4258-394C-949E-B7FB2F368CBD}" type="pres">
      <dgm:prSet presAssocID="{47464FE7-32A6-474B-8511-5F046ED82F6B}" presName="thickLine" presStyleLbl="alignNode1" presStyleIdx="1" presStyleCnt="5"/>
      <dgm:spPr/>
    </dgm:pt>
    <dgm:pt modelId="{436039FE-18F7-1047-9E66-ED082A367316}" type="pres">
      <dgm:prSet presAssocID="{47464FE7-32A6-474B-8511-5F046ED82F6B}" presName="horz1" presStyleCnt="0"/>
      <dgm:spPr/>
    </dgm:pt>
    <dgm:pt modelId="{55D08CBA-96EC-A341-A60F-36879E634535}" type="pres">
      <dgm:prSet presAssocID="{47464FE7-32A6-474B-8511-5F046ED82F6B}" presName="tx1" presStyleLbl="revTx" presStyleIdx="1" presStyleCnt="5"/>
      <dgm:spPr/>
      <dgm:t>
        <a:bodyPr/>
        <a:lstStyle/>
        <a:p>
          <a:endParaRPr lang="en-US"/>
        </a:p>
      </dgm:t>
    </dgm:pt>
    <dgm:pt modelId="{E8C866EF-FB29-614B-A4E7-7CCD15EE620B}" type="pres">
      <dgm:prSet presAssocID="{47464FE7-32A6-474B-8511-5F046ED82F6B}" presName="vert1" presStyleCnt="0"/>
      <dgm:spPr/>
    </dgm:pt>
    <dgm:pt modelId="{D71C1F58-EC56-1D4D-9C65-AB1C88E1AE05}" type="pres">
      <dgm:prSet presAssocID="{ACB9422A-5303-7648-AD07-1113890F716E}" presName="thickLine" presStyleLbl="alignNode1" presStyleIdx="2" presStyleCnt="5"/>
      <dgm:spPr/>
    </dgm:pt>
    <dgm:pt modelId="{F65FC399-9378-B244-BAED-F12B79A2A606}" type="pres">
      <dgm:prSet presAssocID="{ACB9422A-5303-7648-AD07-1113890F716E}" presName="horz1" presStyleCnt="0"/>
      <dgm:spPr/>
    </dgm:pt>
    <dgm:pt modelId="{3418217E-0AB8-514C-82E9-8FE70272100C}" type="pres">
      <dgm:prSet presAssocID="{ACB9422A-5303-7648-AD07-1113890F716E}" presName="tx1" presStyleLbl="revTx" presStyleIdx="2" presStyleCnt="5"/>
      <dgm:spPr/>
      <dgm:t>
        <a:bodyPr/>
        <a:lstStyle/>
        <a:p>
          <a:endParaRPr lang="en-US"/>
        </a:p>
      </dgm:t>
    </dgm:pt>
    <dgm:pt modelId="{9D8730C6-D238-6B42-8643-FC08974FFE1E}" type="pres">
      <dgm:prSet presAssocID="{ACB9422A-5303-7648-AD07-1113890F716E}" presName="vert1" presStyleCnt="0"/>
      <dgm:spPr/>
    </dgm:pt>
    <dgm:pt modelId="{94AC59AF-44F2-624B-B511-A969181B420E}" type="pres">
      <dgm:prSet presAssocID="{65AA1FD1-B658-8540-A50A-22A6CDE13A44}" presName="thickLine" presStyleLbl="alignNode1" presStyleIdx="3" presStyleCnt="5"/>
      <dgm:spPr/>
    </dgm:pt>
    <dgm:pt modelId="{FBA02E66-B675-D442-ADFC-EA3895D60DB4}" type="pres">
      <dgm:prSet presAssocID="{65AA1FD1-B658-8540-A50A-22A6CDE13A44}" presName="horz1" presStyleCnt="0"/>
      <dgm:spPr/>
    </dgm:pt>
    <dgm:pt modelId="{5B1A7792-BE01-5C4A-A34C-743A299812B7}" type="pres">
      <dgm:prSet presAssocID="{65AA1FD1-B658-8540-A50A-22A6CDE13A44}" presName="tx1" presStyleLbl="revTx" presStyleIdx="3" presStyleCnt="5"/>
      <dgm:spPr/>
      <dgm:t>
        <a:bodyPr/>
        <a:lstStyle/>
        <a:p>
          <a:endParaRPr lang="en-US"/>
        </a:p>
      </dgm:t>
    </dgm:pt>
    <dgm:pt modelId="{C2DB9D82-356C-034D-8754-FDE087623DC7}" type="pres">
      <dgm:prSet presAssocID="{65AA1FD1-B658-8540-A50A-22A6CDE13A44}" presName="vert1" presStyleCnt="0"/>
      <dgm:spPr/>
    </dgm:pt>
    <dgm:pt modelId="{2B10FB1A-9E87-BB4D-9F5C-75AFDC9C7B60}" type="pres">
      <dgm:prSet presAssocID="{48A94B52-DB11-7A40-94B5-C024CCF6048B}" presName="thickLine" presStyleLbl="alignNode1" presStyleIdx="4" presStyleCnt="5"/>
      <dgm:spPr/>
    </dgm:pt>
    <dgm:pt modelId="{06E2030B-4626-5148-BCFB-3DCDEDA46B0D}" type="pres">
      <dgm:prSet presAssocID="{48A94B52-DB11-7A40-94B5-C024CCF6048B}" presName="horz1" presStyleCnt="0"/>
      <dgm:spPr/>
    </dgm:pt>
    <dgm:pt modelId="{5576230D-F948-4A44-A4D6-0A452AFA1469}" type="pres">
      <dgm:prSet presAssocID="{48A94B52-DB11-7A40-94B5-C024CCF6048B}" presName="tx1" presStyleLbl="revTx" presStyleIdx="4" presStyleCnt="5"/>
      <dgm:spPr/>
      <dgm:t>
        <a:bodyPr/>
        <a:lstStyle/>
        <a:p>
          <a:endParaRPr lang="en-US"/>
        </a:p>
      </dgm:t>
    </dgm:pt>
    <dgm:pt modelId="{863B516E-6C29-D340-9C12-D1327DA0D82B}" type="pres">
      <dgm:prSet presAssocID="{48A94B52-DB11-7A40-94B5-C024CCF6048B}" presName="vert1" presStyleCnt="0"/>
      <dgm:spPr/>
    </dgm:pt>
  </dgm:ptLst>
  <dgm:cxnLst>
    <dgm:cxn modelId="{CEE73C24-5538-374C-BCBF-1CEDF6C6CAA3}" type="presOf" srcId="{47464FE7-32A6-474B-8511-5F046ED82F6B}" destId="{55D08CBA-96EC-A341-A60F-36879E634535}" srcOrd="0" destOrd="0" presId="urn:microsoft.com/office/officeart/2008/layout/LinedList"/>
    <dgm:cxn modelId="{03E008F5-E0E0-A149-806E-4C9091361A39}" srcId="{35C668FD-CF78-0640-8099-938146C366F2}" destId="{ACB9422A-5303-7648-AD07-1113890F716E}" srcOrd="2" destOrd="0" parTransId="{224A2D05-792D-7847-B57A-D84473A45970}" sibTransId="{8A1A644F-7EB4-FD49-8F48-9D9E6D058C97}"/>
    <dgm:cxn modelId="{240D4C1D-07B8-4040-9C55-76BEDFEC2A59}" srcId="{35C668FD-CF78-0640-8099-938146C366F2}" destId="{48A94B52-DB11-7A40-94B5-C024CCF6048B}" srcOrd="4" destOrd="0" parTransId="{43E23D19-83D3-BA47-BBC8-D382E26E4D3F}" sibTransId="{EC71BC2A-449C-E640-9AA1-6615DD443FFF}"/>
    <dgm:cxn modelId="{E9A0B2D2-01E6-5A41-8761-42B4E2C01B2D}" type="presOf" srcId="{35C668FD-CF78-0640-8099-938146C366F2}" destId="{240D7D96-9C2D-F947-8237-4FEC66FDC259}" srcOrd="0" destOrd="0" presId="urn:microsoft.com/office/officeart/2008/layout/LinedList"/>
    <dgm:cxn modelId="{96BC3AB0-7D54-3F42-9535-7EE3E2D9FD82}" type="presOf" srcId="{ACB9422A-5303-7648-AD07-1113890F716E}" destId="{3418217E-0AB8-514C-82E9-8FE70272100C}" srcOrd="0" destOrd="0" presId="urn:microsoft.com/office/officeart/2008/layout/LinedList"/>
    <dgm:cxn modelId="{A7866A62-A418-F546-B709-61E74C4761F9}" type="presOf" srcId="{A780A594-2566-7240-9C2D-8BDF24F8844F}" destId="{476384A5-409D-D546-9C1D-D2D385CC2837}" srcOrd="0" destOrd="0" presId="urn:microsoft.com/office/officeart/2008/layout/LinedList"/>
    <dgm:cxn modelId="{163BE98F-1460-6846-AA7D-1EECD41CDF80}" type="presOf" srcId="{48A94B52-DB11-7A40-94B5-C024CCF6048B}" destId="{5576230D-F948-4A44-A4D6-0A452AFA1469}" srcOrd="0" destOrd="0" presId="urn:microsoft.com/office/officeart/2008/layout/LinedList"/>
    <dgm:cxn modelId="{2C0AFB14-D1A7-B34B-958D-2905A6F69CFD}" srcId="{35C668FD-CF78-0640-8099-938146C366F2}" destId="{65AA1FD1-B658-8540-A50A-22A6CDE13A44}" srcOrd="3" destOrd="0" parTransId="{23C74D05-5A2A-FB42-AF06-F34BB9EEFAD9}" sibTransId="{C92F3210-4CCD-D74D-A55D-81326B31585E}"/>
    <dgm:cxn modelId="{F34EB1DD-CF80-9B44-87C0-ECC51C716EFA}" srcId="{35C668FD-CF78-0640-8099-938146C366F2}" destId="{47464FE7-32A6-474B-8511-5F046ED82F6B}" srcOrd="1" destOrd="0" parTransId="{0A5A3309-07F5-4849-A635-E81C8CFC5DC2}" sibTransId="{78A723DC-1513-854A-BF40-E4322935EB5E}"/>
    <dgm:cxn modelId="{0800D150-CEC2-3649-A97B-C0BBA3A8A612}" srcId="{35C668FD-CF78-0640-8099-938146C366F2}" destId="{A780A594-2566-7240-9C2D-8BDF24F8844F}" srcOrd="0" destOrd="0" parTransId="{17824DA7-34FF-3F4D-BE7D-FE24576B583C}" sibTransId="{DE16D14C-293F-D746-ADB7-D8813BEB466C}"/>
    <dgm:cxn modelId="{AF7A6489-8DD9-6A49-B905-75B30D7C7EAB}" type="presOf" srcId="{65AA1FD1-B658-8540-A50A-22A6CDE13A44}" destId="{5B1A7792-BE01-5C4A-A34C-743A299812B7}" srcOrd="0" destOrd="0" presId="urn:microsoft.com/office/officeart/2008/layout/LinedList"/>
    <dgm:cxn modelId="{ECD8C2A1-2A02-3947-BC42-2373925EAC29}" type="presParOf" srcId="{240D7D96-9C2D-F947-8237-4FEC66FDC259}" destId="{95B1CAF5-A5B8-BF49-A168-A6B2E5CFB5F2}" srcOrd="0" destOrd="0" presId="urn:microsoft.com/office/officeart/2008/layout/LinedList"/>
    <dgm:cxn modelId="{AD301FB6-2314-CF4A-9316-96411534FF63}" type="presParOf" srcId="{240D7D96-9C2D-F947-8237-4FEC66FDC259}" destId="{507147D7-5865-3D45-AABB-72E0F7FE2F5A}" srcOrd="1" destOrd="0" presId="urn:microsoft.com/office/officeart/2008/layout/LinedList"/>
    <dgm:cxn modelId="{7C2944D3-D463-D54F-BCCD-93EFF91764F8}" type="presParOf" srcId="{507147D7-5865-3D45-AABB-72E0F7FE2F5A}" destId="{476384A5-409D-D546-9C1D-D2D385CC2837}" srcOrd="0" destOrd="0" presId="urn:microsoft.com/office/officeart/2008/layout/LinedList"/>
    <dgm:cxn modelId="{714EBDF8-3AAD-FC42-A018-021F72BA76B5}" type="presParOf" srcId="{507147D7-5865-3D45-AABB-72E0F7FE2F5A}" destId="{FC10FE88-D3CC-4548-B83B-99287B61F565}" srcOrd="1" destOrd="0" presId="urn:microsoft.com/office/officeart/2008/layout/LinedList"/>
    <dgm:cxn modelId="{894F3D30-F4C7-9245-95D2-3755C411E669}" type="presParOf" srcId="{240D7D96-9C2D-F947-8237-4FEC66FDC259}" destId="{2D90B868-4258-394C-949E-B7FB2F368CBD}" srcOrd="2" destOrd="0" presId="urn:microsoft.com/office/officeart/2008/layout/LinedList"/>
    <dgm:cxn modelId="{07644CF5-7424-2649-ABF7-B6B57DDB89D3}" type="presParOf" srcId="{240D7D96-9C2D-F947-8237-4FEC66FDC259}" destId="{436039FE-18F7-1047-9E66-ED082A367316}" srcOrd="3" destOrd="0" presId="urn:microsoft.com/office/officeart/2008/layout/LinedList"/>
    <dgm:cxn modelId="{722B16BC-26BE-3F44-924E-B0F22AF3683F}" type="presParOf" srcId="{436039FE-18F7-1047-9E66-ED082A367316}" destId="{55D08CBA-96EC-A341-A60F-36879E634535}" srcOrd="0" destOrd="0" presId="urn:microsoft.com/office/officeart/2008/layout/LinedList"/>
    <dgm:cxn modelId="{834B03B6-ED4F-6348-8961-CB369236129B}" type="presParOf" srcId="{436039FE-18F7-1047-9E66-ED082A367316}" destId="{E8C866EF-FB29-614B-A4E7-7CCD15EE620B}" srcOrd="1" destOrd="0" presId="urn:microsoft.com/office/officeart/2008/layout/LinedList"/>
    <dgm:cxn modelId="{2A10F00D-3937-D343-8FBB-DCBA8E0784CA}" type="presParOf" srcId="{240D7D96-9C2D-F947-8237-4FEC66FDC259}" destId="{D71C1F58-EC56-1D4D-9C65-AB1C88E1AE05}" srcOrd="4" destOrd="0" presId="urn:microsoft.com/office/officeart/2008/layout/LinedList"/>
    <dgm:cxn modelId="{4FD91E5E-A569-A545-987B-F67D84ECCB7B}" type="presParOf" srcId="{240D7D96-9C2D-F947-8237-4FEC66FDC259}" destId="{F65FC399-9378-B244-BAED-F12B79A2A606}" srcOrd="5" destOrd="0" presId="urn:microsoft.com/office/officeart/2008/layout/LinedList"/>
    <dgm:cxn modelId="{5745C2B6-90AA-6147-B492-9587223BB28E}" type="presParOf" srcId="{F65FC399-9378-B244-BAED-F12B79A2A606}" destId="{3418217E-0AB8-514C-82E9-8FE70272100C}" srcOrd="0" destOrd="0" presId="urn:microsoft.com/office/officeart/2008/layout/LinedList"/>
    <dgm:cxn modelId="{EBDFB8F6-7820-2A48-8A6D-6B84F11A846D}" type="presParOf" srcId="{F65FC399-9378-B244-BAED-F12B79A2A606}" destId="{9D8730C6-D238-6B42-8643-FC08974FFE1E}" srcOrd="1" destOrd="0" presId="urn:microsoft.com/office/officeart/2008/layout/LinedList"/>
    <dgm:cxn modelId="{1C093ACB-07B6-A44F-AC56-AD0DE022428B}" type="presParOf" srcId="{240D7D96-9C2D-F947-8237-4FEC66FDC259}" destId="{94AC59AF-44F2-624B-B511-A969181B420E}" srcOrd="6" destOrd="0" presId="urn:microsoft.com/office/officeart/2008/layout/LinedList"/>
    <dgm:cxn modelId="{107B6C78-6C65-0B45-8F78-E918A3AA5394}" type="presParOf" srcId="{240D7D96-9C2D-F947-8237-4FEC66FDC259}" destId="{FBA02E66-B675-D442-ADFC-EA3895D60DB4}" srcOrd="7" destOrd="0" presId="urn:microsoft.com/office/officeart/2008/layout/LinedList"/>
    <dgm:cxn modelId="{D2C955F1-33F7-AE4B-B22D-36B4F8E5AC56}" type="presParOf" srcId="{FBA02E66-B675-D442-ADFC-EA3895D60DB4}" destId="{5B1A7792-BE01-5C4A-A34C-743A299812B7}" srcOrd="0" destOrd="0" presId="urn:microsoft.com/office/officeart/2008/layout/LinedList"/>
    <dgm:cxn modelId="{DB2B8408-3FF6-2A49-A640-70339EEEE547}" type="presParOf" srcId="{FBA02E66-B675-D442-ADFC-EA3895D60DB4}" destId="{C2DB9D82-356C-034D-8754-FDE087623DC7}" srcOrd="1" destOrd="0" presId="urn:microsoft.com/office/officeart/2008/layout/LinedList"/>
    <dgm:cxn modelId="{CF281347-DCC1-0542-BC51-F5DB4A75FFBB}" type="presParOf" srcId="{240D7D96-9C2D-F947-8237-4FEC66FDC259}" destId="{2B10FB1A-9E87-BB4D-9F5C-75AFDC9C7B60}" srcOrd="8" destOrd="0" presId="urn:microsoft.com/office/officeart/2008/layout/LinedList"/>
    <dgm:cxn modelId="{B1C6BA5E-4B04-784B-AADA-8B47636DB7C5}" type="presParOf" srcId="{240D7D96-9C2D-F947-8237-4FEC66FDC259}" destId="{06E2030B-4626-5148-BCFB-3DCDEDA46B0D}" srcOrd="9" destOrd="0" presId="urn:microsoft.com/office/officeart/2008/layout/LinedList"/>
    <dgm:cxn modelId="{0DC369F6-2491-5E4E-BF7D-7C8B9A2C99E2}" type="presParOf" srcId="{06E2030B-4626-5148-BCFB-3DCDEDA46B0D}" destId="{5576230D-F948-4A44-A4D6-0A452AFA1469}" srcOrd="0" destOrd="0" presId="urn:microsoft.com/office/officeart/2008/layout/LinedList"/>
    <dgm:cxn modelId="{7783D69B-5359-6C48-9D84-9F2EAAE5EBE1}" type="presParOf" srcId="{06E2030B-4626-5148-BCFB-3DCDEDA46B0D}" destId="{863B516E-6C29-D340-9C12-D1327DA0D8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482666-47B4-ED42-A61F-C12A34003D5C}" type="doc">
      <dgm:prSet loTypeId="urn:microsoft.com/office/officeart/2005/8/layout/arrow6" loCatId="" qsTypeId="urn:microsoft.com/office/officeart/2005/8/quickstyle/3D3" qsCatId="3D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54788A57-F9EA-0C4B-8FB0-80A54EA4BCDB}">
      <dgm:prSet/>
      <dgm:spPr/>
      <dgm:t>
        <a:bodyPr/>
        <a:lstStyle/>
        <a:p>
          <a:pPr rtl="0"/>
          <a:r>
            <a:rPr lang="en-US" dirty="0" smtClean="0"/>
            <a:t>Create upward spiral</a:t>
          </a:r>
          <a:endParaRPr lang="en-US" dirty="0"/>
        </a:p>
      </dgm:t>
    </dgm:pt>
    <dgm:pt modelId="{4B7A6AC0-EBF3-2C46-9DBF-1EF3B2EC1703}" type="parTrans" cxnId="{20207421-595C-7046-AE4A-E695BD0CB64B}">
      <dgm:prSet/>
      <dgm:spPr/>
      <dgm:t>
        <a:bodyPr/>
        <a:lstStyle/>
        <a:p>
          <a:endParaRPr lang="en-US"/>
        </a:p>
      </dgm:t>
    </dgm:pt>
    <dgm:pt modelId="{5C353ED4-893C-4D40-A2B3-B27CB1B8355A}" type="sibTrans" cxnId="{20207421-595C-7046-AE4A-E695BD0CB64B}">
      <dgm:prSet/>
      <dgm:spPr/>
      <dgm:t>
        <a:bodyPr/>
        <a:lstStyle/>
        <a:p>
          <a:endParaRPr lang="en-US"/>
        </a:p>
      </dgm:t>
    </dgm:pt>
    <dgm:pt modelId="{C4418CC1-4CD4-C747-88CA-F694BF342A6C}">
      <dgm:prSet/>
      <dgm:spPr/>
      <dgm:t>
        <a:bodyPr/>
        <a:lstStyle/>
        <a:p>
          <a:pPr rtl="0"/>
          <a:r>
            <a:rPr lang="en-US" smtClean="0"/>
            <a:t>Avoid downward spiral</a:t>
          </a:r>
          <a:endParaRPr lang="en-US"/>
        </a:p>
      </dgm:t>
    </dgm:pt>
    <dgm:pt modelId="{75A33BA6-2FE2-3248-B476-9E8BA1FA38B4}" type="parTrans" cxnId="{10874678-A732-E642-8E2E-E9453B72E69F}">
      <dgm:prSet/>
      <dgm:spPr/>
      <dgm:t>
        <a:bodyPr/>
        <a:lstStyle/>
        <a:p>
          <a:endParaRPr lang="en-US"/>
        </a:p>
      </dgm:t>
    </dgm:pt>
    <dgm:pt modelId="{4E28AF36-5F80-E04E-8B61-BB8A12537B4B}" type="sibTrans" cxnId="{10874678-A732-E642-8E2E-E9453B72E69F}">
      <dgm:prSet/>
      <dgm:spPr/>
      <dgm:t>
        <a:bodyPr/>
        <a:lstStyle/>
        <a:p>
          <a:endParaRPr lang="en-US"/>
        </a:p>
      </dgm:t>
    </dgm:pt>
    <dgm:pt modelId="{DDEC7D74-053D-C84C-BE26-5B9D18EBD966}" type="pres">
      <dgm:prSet presAssocID="{7F482666-47B4-ED42-A61F-C12A34003D5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4DE306-66C7-D14B-9697-A7D6DAE13D83}" type="pres">
      <dgm:prSet presAssocID="{7F482666-47B4-ED42-A61F-C12A34003D5C}" presName="ribbon" presStyleLbl="node1" presStyleIdx="0" presStyleCnt="1"/>
      <dgm:spPr/>
    </dgm:pt>
    <dgm:pt modelId="{ED80BD2D-28E5-DA42-84C8-E3902C5663DC}" type="pres">
      <dgm:prSet presAssocID="{7F482666-47B4-ED42-A61F-C12A34003D5C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80F01-6E83-A34E-A357-A3C57143EFDE}" type="pres">
      <dgm:prSet presAssocID="{7F482666-47B4-ED42-A61F-C12A34003D5C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874678-A732-E642-8E2E-E9453B72E69F}" srcId="{7F482666-47B4-ED42-A61F-C12A34003D5C}" destId="{C4418CC1-4CD4-C747-88CA-F694BF342A6C}" srcOrd="1" destOrd="0" parTransId="{75A33BA6-2FE2-3248-B476-9E8BA1FA38B4}" sibTransId="{4E28AF36-5F80-E04E-8B61-BB8A12537B4B}"/>
    <dgm:cxn modelId="{74B4338D-F4A4-C34D-B3F0-6D5983514C2A}" type="presOf" srcId="{54788A57-F9EA-0C4B-8FB0-80A54EA4BCDB}" destId="{ED80BD2D-28E5-DA42-84C8-E3902C5663DC}" srcOrd="0" destOrd="0" presId="urn:microsoft.com/office/officeart/2005/8/layout/arrow6"/>
    <dgm:cxn modelId="{907D4E19-4637-2C4F-B981-A572D7C1F3FC}" type="presOf" srcId="{7F482666-47B4-ED42-A61F-C12A34003D5C}" destId="{DDEC7D74-053D-C84C-BE26-5B9D18EBD966}" srcOrd="0" destOrd="0" presId="urn:microsoft.com/office/officeart/2005/8/layout/arrow6"/>
    <dgm:cxn modelId="{5773397C-A3A7-B54E-A13A-848AFEB978B9}" type="presOf" srcId="{C4418CC1-4CD4-C747-88CA-F694BF342A6C}" destId="{6E980F01-6E83-A34E-A357-A3C57143EFDE}" srcOrd="0" destOrd="0" presId="urn:microsoft.com/office/officeart/2005/8/layout/arrow6"/>
    <dgm:cxn modelId="{20207421-595C-7046-AE4A-E695BD0CB64B}" srcId="{7F482666-47B4-ED42-A61F-C12A34003D5C}" destId="{54788A57-F9EA-0C4B-8FB0-80A54EA4BCDB}" srcOrd="0" destOrd="0" parTransId="{4B7A6AC0-EBF3-2C46-9DBF-1EF3B2EC1703}" sibTransId="{5C353ED4-893C-4D40-A2B3-B27CB1B8355A}"/>
    <dgm:cxn modelId="{EBD6CFDC-A259-734E-AA02-5E91751E3886}" type="presParOf" srcId="{DDEC7D74-053D-C84C-BE26-5B9D18EBD966}" destId="{B94DE306-66C7-D14B-9697-A7D6DAE13D83}" srcOrd="0" destOrd="0" presId="urn:microsoft.com/office/officeart/2005/8/layout/arrow6"/>
    <dgm:cxn modelId="{369CE70C-5017-2E4F-AE03-809C0AAD9682}" type="presParOf" srcId="{DDEC7D74-053D-C84C-BE26-5B9D18EBD966}" destId="{ED80BD2D-28E5-DA42-84C8-E3902C5663DC}" srcOrd="1" destOrd="0" presId="urn:microsoft.com/office/officeart/2005/8/layout/arrow6"/>
    <dgm:cxn modelId="{D49C6A31-79F2-AC4C-807A-B45826CB338C}" type="presParOf" srcId="{DDEC7D74-053D-C84C-BE26-5B9D18EBD966}" destId="{6E980F01-6E83-A34E-A357-A3C57143EFD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5C989E-AE42-D849-9E09-461A513F4B08}" type="doc">
      <dgm:prSet loTypeId="urn:microsoft.com/office/officeart/2005/8/layout/funnel1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9715A7E-B341-5B41-A01B-D1F7A6413663}">
      <dgm:prSet/>
      <dgm:spPr/>
      <dgm:t>
        <a:bodyPr/>
        <a:lstStyle/>
        <a:p>
          <a:pPr rtl="0"/>
          <a:r>
            <a:rPr lang="en-US" dirty="0" smtClean="0"/>
            <a:t>Improve income</a:t>
          </a:r>
          <a:endParaRPr lang="en-US" dirty="0"/>
        </a:p>
      </dgm:t>
    </dgm:pt>
    <dgm:pt modelId="{5662CEAF-76E6-9F45-9FEE-B43484C20175}" type="parTrans" cxnId="{8D5AE0E1-C11C-4342-AD2F-EF2A7A971164}">
      <dgm:prSet/>
      <dgm:spPr/>
      <dgm:t>
        <a:bodyPr/>
        <a:lstStyle/>
        <a:p>
          <a:endParaRPr lang="en-US"/>
        </a:p>
      </dgm:t>
    </dgm:pt>
    <dgm:pt modelId="{144B0534-D4C9-A948-8A9E-B83FA5943E8B}" type="sibTrans" cxnId="{8D5AE0E1-C11C-4342-AD2F-EF2A7A971164}">
      <dgm:prSet/>
      <dgm:spPr/>
      <dgm:t>
        <a:bodyPr/>
        <a:lstStyle/>
        <a:p>
          <a:endParaRPr lang="en-US"/>
        </a:p>
      </dgm:t>
    </dgm:pt>
    <dgm:pt modelId="{520E764E-53D2-3941-A8F2-B86C85EACD26}">
      <dgm:prSet/>
      <dgm:spPr/>
      <dgm:t>
        <a:bodyPr/>
        <a:lstStyle/>
        <a:p>
          <a:pPr rtl="0"/>
          <a:r>
            <a:rPr lang="en-US" smtClean="0"/>
            <a:t>Improve employment</a:t>
          </a:r>
          <a:endParaRPr lang="en-US"/>
        </a:p>
      </dgm:t>
    </dgm:pt>
    <dgm:pt modelId="{03E1234D-A2EE-1D4D-A3F5-6250EEADE8BA}" type="parTrans" cxnId="{5E856ABF-B575-2E4E-BDEF-B2C2CA4D0AC5}">
      <dgm:prSet/>
      <dgm:spPr/>
      <dgm:t>
        <a:bodyPr/>
        <a:lstStyle/>
        <a:p>
          <a:endParaRPr lang="en-US"/>
        </a:p>
      </dgm:t>
    </dgm:pt>
    <dgm:pt modelId="{A4AAAE29-B430-094C-9B7F-6F9535635FE4}" type="sibTrans" cxnId="{5E856ABF-B575-2E4E-BDEF-B2C2CA4D0AC5}">
      <dgm:prSet/>
      <dgm:spPr/>
      <dgm:t>
        <a:bodyPr/>
        <a:lstStyle/>
        <a:p>
          <a:endParaRPr lang="en-US"/>
        </a:p>
      </dgm:t>
    </dgm:pt>
    <dgm:pt modelId="{1FA2B0EF-5621-5348-877B-CA9F169953C8}">
      <dgm:prSet/>
      <dgm:spPr/>
      <dgm:t>
        <a:bodyPr/>
        <a:lstStyle/>
        <a:p>
          <a:pPr rtl="0"/>
          <a:r>
            <a:rPr lang="en-US" dirty="0" smtClean="0"/>
            <a:t>Target distribution</a:t>
          </a:r>
          <a:endParaRPr lang="en-US" dirty="0"/>
        </a:p>
      </dgm:t>
    </dgm:pt>
    <dgm:pt modelId="{4C73E38F-702F-D248-9493-7CFFB0392983}" type="parTrans" cxnId="{84D547A6-D8CE-674A-A01F-E3CD98F7984B}">
      <dgm:prSet/>
      <dgm:spPr/>
      <dgm:t>
        <a:bodyPr/>
        <a:lstStyle/>
        <a:p>
          <a:endParaRPr lang="en-US"/>
        </a:p>
      </dgm:t>
    </dgm:pt>
    <dgm:pt modelId="{EACC9B6F-4443-FB44-B7EF-09B4490FA442}" type="sibTrans" cxnId="{84D547A6-D8CE-674A-A01F-E3CD98F7984B}">
      <dgm:prSet/>
      <dgm:spPr/>
      <dgm:t>
        <a:bodyPr/>
        <a:lstStyle/>
        <a:p>
          <a:endParaRPr lang="en-US"/>
        </a:p>
      </dgm:t>
    </dgm:pt>
    <dgm:pt modelId="{E53FD6AB-F815-424F-89AA-4ACEEAF54896}">
      <dgm:prSet/>
      <dgm:spPr/>
      <dgm:t>
        <a:bodyPr/>
        <a:lstStyle/>
        <a:p>
          <a:pPr rtl="0"/>
          <a:r>
            <a:rPr lang="en-US" b="1" dirty="0" smtClean="0"/>
            <a:t>Reduce Poverty</a:t>
          </a:r>
          <a:endParaRPr lang="en-US" b="1" dirty="0"/>
        </a:p>
      </dgm:t>
    </dgm:pt>
    <dgm:pt modelId="{AEC9B352-10D6-6A4E-BC0F-3A320ACFEEA0}" type="parTrans" cxnId="{9F3BC7AB-7FE2-6349-8B1D-6E18F967B1F1}">
      <dgm:prSet/>
      <dgm:spPr/>
      <dgm:t>
        <a:bodyPr/>
        <a:lstStyle/>
        <a:p>
          <a:endParaRPr lang="en-US"/>
        </a:p>
      </dgm:t>
    </dgm:pt>
    <dgm:pt modelId="{C43CB364-18B5-694E-A88A-60170CE586CB}" type="sibTrans" cxnId="{9F3BC7AB-7FE2-6349-8B1D-6E18F967B1F1}">
      <dgm:prSet/>
      <dgm:spPr/>
      <dgm:t>
        <a:bodyPr/>
        <a:lstStyle/>
        <a:p>
          <a:endParaRPr lang="en-US"/>
        </a:p>
      </dgm:t>
    </dgm:pt>
    <dgm:pt modelId="{BD434101-39B0-8643-A1B8-4193229B9765}" type="pres">
      <dgm:prSet presAssocID="{815C989E-AE42-D849-9E09-461A513F4B0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C05381-23CF-7841-9C7A-0C5AD3F8BF5C}" type="pres">
      <dgm:prSet presAssocID="{815C989E-AE42-D849-9E09-461A513F4B08}" presName="ellipse" presStyleLbl="trBgShp" presStyleIdx="0" presStyleCnt="1"/>
      <dgm:spPr/>
    </dgm:pt>
    <dgm:pt modelId="{6CE9F14E-2DC3-3145-890F-113A667CDA24}" type="pres">
      <dgm:prSet presAssocID="{815C989E-AE42-D849-9E09-461A513F4B08}" presName="arrow1" presStyleLbl="fgShp" presStyleIdx="0" presStyleCnt="1"/>
      <dgm:spPr/>
    </dgm:pt>
    <dgm:pt modelId="{1AB9C51D-588B-4040-9293-1D3FA8929E19}" type="pres">
      <dgm:prSet presAssocID="{815C989E-AE42-D849-9E09-461A513F4B08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6CEE9-F4C3-1E47-9008-8AC279E4CA49}" type="pres">
      <dgm:prSet presAssocID="{520E764E-53D2-3941-A8F2-B86C85EACD2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D9C8A-CD6F-044E-907A-27107FEBD9D2}" type="pres">
      <dgm:prSet presAssocID="{1FA2B0EF-5621-5348-877B-CA9F169953C8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1D944-8CE6-8A44-9F2A-DC0DBB1A4F83}" type="pres">
      <dgm:prSet presAssocID="{E53FD6AB-F815-424F-89AA-4ACEEAF5489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45C3C-C70A-A543-8449-5E3598928E05}" type="pres">
      <dgm:prSet presAssocID="{815C989E-AE42-D849-9E09-461A513F4B08}" presName="funnel" presStyleLbl="trAlignAcc1" presStyleIdx="0" presStyleCnt="1"/>
      <dgm:spPr/>
    </dgm:pt>
  </dgm:ptLst>
  <dgm:cxnLst>
    <dgm:cxn modelId="{DBD757E0-15FB-1B46-A5BB-AAB21F1D62EE}" type="presOf" srcId="{815C989E-AE42-D849-9E09-461A513F4B08}" destId="{BD434101-39B0-8643-A1B8-4193229B9765}" srcOrd="0" destOrd="0" presId="urn:microsoft.com/office/officeart/2005/8/layout/funnel1"/>
    <dgm:cxn modelId="{9F3BC7AB-7FE2-6349-8B1D-6E18F967B1F1}" srcId="{815C989E-AE42-D849-9E09-461A513F4B08}" destId="{E53FD6AB-F815-424F-89AA-4ACEEAF54896}" srcOrd="3" destOrd="0" parTransId="{AEC9B352-10D6-6A4E-BC0F-3A320ACFEEA0}" sibTransId="{C43CB364-18B5-694E-A88A-60170CE586CB}"/>
    <dgm:cxn modelId="{84D547A6-D8CE-674A-A01F-E3CD98F7984B}" srcId="{815C989E-AE42-D849-9E09-461A513F4B08}" destId="{1FA2B0EF-5621-5348-877B-CA9F169953C8}" srcOrd="2" destOrd="0" parTransId="{4C73E38F-702F-D248-9493-7CFFB0392983}" sibTransId="{EACC9B6F-4443-FB44-B7EF-09B4490FA442}"/>
    <dgm:cxn modelId="{2A18D52C-6C76-0444-9B2F-173D2632DA7D}" type="presOf" srcId="{E53FD6AB-F815-424F-89AA-4ACEEAF54896}" destId="{1AB9C51D-588B-4040-9293-1D3FA8929E19}" srcOrd="0" destOrd="0" presId="urn:microsoft.com/office/officeart/2005/8/layout/funnel1"/>
    <dgm:cxn modelId="{B2B7D5FE-0E6F-0D40-9CCF-3457A5E45853}" type="presOf" srcId="{1FA2B0EF-5621-5348-877B-CA9F169953C8}" destId="{6196CEE9-F4C3-1E47-9008-8AC279E4CA49}" srcOrd="0" destOrd="0" presId="urn:microsoft.com/office/officeart/2005/8/layout/funnel1"/>
    <dgm:cxn modelId="{75235E1B-3BDE-9746-901D-A004B42C0D0D}" type="presOf" srcId="{520E764E-53D2-3941-A8F2-B86C85EACD26}" destId="{ECDD9C8A-CD6F-044E-907A-27107FEBD9D2}" srcOrd="0" destOrd="0" presId="urn:microsoft.com/office/officeart/2005/8/layout/funnel1"/>
    <dgm:cxn modelId="{43CAA178-4B22-FB4F-88A1-857F7976A79A}" type="presOf" srcId="{59715A7E-B341-5B41-A01B-D1F7A6413663}" destId="{0331D944-8CE6-8A44-9F2A-DC0DBB1A4F83}" srcOrd="0" destOrd="0" presId="urn:microsoft.com/office/officeart/2005/8/layout/funnel1"/>
    <dgm:cxn modelId="{5E856ABF-B575-2E4E-BDEF-B2C2CA4D0AC5}" srcId="{815C989E-AE42-D849-9E09-461A513F4B08}" destId="{520E764E-53D2-3941-A8F2-B86C85EACD26}" srcOrd="1" destOrd="0" parTransId="{03E1234D-A2EE-1D4D-A3F5-6250EEADE8BA}" sibTransId="{A4AAAE29-B430-094C-9B7F-6F9535635FE4}"/>
    <dgm:cxn modelId="{8D5AE0E1-C11C-4342-AD2F-EF2A7A971164}" srcId="{815C989E-AE42-D849-9E09-461A513F4B08}" destId="{59715A7E-B341-5B41-A01B-D1F7A6413663}" srcOrd="0" destOrd="0" parTransId="{5662CEAF-76E6-9F45-9FEE-B43484C20175}" sibTransId="{144B0534-D4C9-A948-8A9E-B83FA5943E8B}"/>
    <dgm:cxn modelId="{B47F0FE3-867D-8E40-9E5C-C26596F55E2C}" type="presParOf" srcId="{BD434101-39B0-8643-A1B8-4193229B9765}" destId="{15C05381-23CF-7841-9C7A-0C5AD3F8BF5C}" srcOrd="0" destOrd="0" presId="urn:microsoft.com/office/officeart/2005/8/layout/funnel1"/>
    <dgm:cxn modelId="{42C31851-00DE-2C4E-A8F4-87CED5547CA8}" type="presParOf" srcId="{BD434101-39B0-8643-A1B8-4193229B9765}" destId="{6CE9F14E-2DC3-3145-890F-113A667CDA24}" srcOrd="1" destOrd="0" presId="urn:microsoft.com/office/officeart/2005/8/layout/funnel1"/>
    <dgm:cxn modelId="{BB51D692-D69B-2845-BB6E-C87E7E2976E2}" type="presParOf" srcId="{BD434101-39B0-8643-A1B8-4193229B9765}" destId="{1AB9C51D-588B-4040-9293-1D3FA8929E19}" srcOrd="2" destOrd="0" presId="urn:microsoft.com/office/officeart/2005/8/layout/funnel1"/>
    <dgm:cxn modelId="{CF0268D7-C587-964E-970B-5EEA58218215}" type="presParOf" srcId="{BD434101-39B0-8643-A1B8-4193229B9765}" destId="{6196CEE9-F4C3-1E47-9008-8AC279E4CA49}" srcOrd="3" destOrd="0" presId="urn:microsoft.com/office/officeart/2005/8/layout/funnel1"/>
    <dgm:cxn modelId="{A44035F7-9E0F-A440-80BF-6A59BF26E615}" type="presParOf" srcId="{BD434101-39B0-8643-A1B8-4193229B9765}" destId="{ECDD9C8A-CD6F-044E-907A-27107FEBD9D2}" srcOrd="4" destOrd="0" presId="urn:microsoft.com/office/officeart/2005/8/layout/funnel1"/>
    <dgm:cxn modelId="{6C71650D-5EE5-6844-85ED-29F43195EC16}" type="presParOf" srcId="{BD434101-39B0-8643-A1B8-4193229B9765}" destId="{0331D944-8CE6-8A44-9F2A-DC0DBB1A4F83}" srcOrd="5" destOrd="0" presId="urn:microsoft.com/office/officeart/2005/8/layout/funnel1"/>
    <dgm:cxn modelId="{6C55D542-97DA-CA45-8340-49F78132F959}" type="presParOf" srcId="{BD434101-39B0-8643-A1B8-4193229B9765}" destId="{69845C3C-C70A-A543-8449-5E3598928E0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3AB858-860E-8145-8FB8-F9C85B01E15F}" type="doc">
      <dgm:prSet loTypeId="urn:microsoft.com/office/officeart/2008/layout/LinedList" loCatId="" qsTypeId="urn:microsoft.com/office/officeart/2005/8/quickstyle/simple4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8C2AAD9F-182C-C341-B5B8-43B4B936ABBB}">
      <dgm:prSet/>
      <dgm:spPr/>
      <dgm:t>
        <a:bodyPr/>
        <a:lstStyle/>
        <a:p>
          <a:pPr rtl="0"/>
          <a:r>
            <a:rPr lang="en-US" dirty="0" smtClean="0"/>
            <a:t>Sustainable growth, income, jobs</a:t>
          </a:r>
          <a:endParaRPr lang="en-US" dirty="0"/>
        </a:p>
      </dgm:t>
    </dgm:pt>
    <dgm:pt modelId="{C61D6DAF-D108-D04E-BC50-C23585C6D9EC}" type="parTrans" cxnId="{3A88969E-B17E-B944-A091-4AE5C961E4FF}">
      <dgm:prSet/>
      <dgm:spPr/>
      <dgm:t>
        <a:bodyPr/>
        <a:lstStyle/>
        <a:p>
          <a:endParaRPr lang="en-US"/>
        </a:p>
      </dgm:t>
    </dgm:pt>
    <dgm:pt modelId="{5D35461E-7BED-7149-B878-69CD0798BE4F}" type="sibTrans" cxnId="{3A88969E-B17E-B944-A091-4AE5C961E4FF}">
      <dgm:prSet/>
      <dgm:spPr/>
      <dgm:t>
        <a:bodyPr/>
        <a:lstStyle/>
        <a:p>
          <a:endParaRPr lang="en-US"/>
        </a:p>
      </dgm:t>
    </dgm:pt>
    <dgm:pt modelId="{0EE4A02E-5A84-D34F-B8FD-227AD62ADC9A}">
      <dgm:prSet/>
      <dgm:spPr/>
      <dgm:t>
        <a:bodyPr/>
        <a:lstStyle/>
        <a:p>
          <a:pPr rtl="0"/>
          <a:r>
            <a:rPr lang="en-US" smtClean="0"/>
            <a:t>Controllable costs, prices </a:t>
          </a:r>
          <a:endParaRPr lang="en-US"/>
        </a:p>
      </dgm:t>
    </dgm:pt>
    <dgm:pt modelId="{6DE18C6A-6B4A-4442-AFCF-389D4AB17110}" type="parTrans" cxnId="{FCCC95A7-30C4-E14C-95A1-AA2EB47C1DA8}">
      <dgm:prSet/>
      <dgm:spPr/>
      <dgm:t>
        <a:bodyPr/>
        <a:lstStyle/>
        <a:p>
          <a:endParaRPr lang="en-US"/>
        </a:p>
      </dgm:t>
    </dgm:pt>
    <dgm:pt modelId="{340147C0-2ECC-744C-9E1D-07B3C00057EA}" type="sibTrans" cxnId="{FCCC95A7-30C4-E14C-95A1-AA2EB47C1DA8}">
      <dgm:prSet/>
      <dgm:spPr/>
      <dgm:t>
        <a:bodyPr/>
        <a:lstStyle/>
        <a:p>
          <a:endParaRPr lang="en-US"/>
        </a:p>
      </dgm:t>
    </dgm:pt>
    <dgm:pt modelId="{F334689A-0E3C-F742-8837-5820598C0354}">
      <dgm:prSet/>
      <dgm:spPr/>
      <dgm:t>
        <a:bodyPr/>
        <a:lstStyle/>
        <a:p>
          <a:pPr rtl="0"/>
          <a:r>
            <a:rPr lang="en-US" smtClean="0"/>
            <a:t>Evolution from primary to secondary, tertiary production</a:t>
          </a:r>
          <a:endParaRPr lang="en-US"/>
        </a:p>
      </dgm:t>
    </dgm:pt>
    <dgm:pt modelId="{A0631276-FA65-274C-8DC5-7357E6825623}" type="parTrans" cxnId="{83B7A16C-274E-3B4E-8A6C-59B72718F998}">
      <dgm:prSet/>
      <dgm:spPr/>
      <dgm:t>
        <a:bodyPr/>
        <a:lstStyle/>
        <a:p>
          <a:endParaRPr lang="en-US"/>
        </a:p>
      </dgm:t>
    </dgm:pt>
    <dgm:pt modelId="{D4D49C5A-CE71-6F47-B069-FAADD5BC68BA}" type="sibTrans" cxnId="{83B7A16C-274E-3B4E-8A6C-59B72718F998}">
      <dgm:prSet/>
      <dgm:spPr/>
      <dgm:t>
        <a:bodyPr/>
        <a:lstStyle/>
        <a:p>
          <a:endParaRPr lang="en-US"/>
        </a:p>
      </dgm:t>
    </dgm:pt>
    <dgm:pt modelId="{1B2AD3B7-F746-314F-AB34-E954D7CF1E76}">
      <dgm:prSet/>
      <dgm:spPr/>
      <dgm:t>
        <a:bodyPr/>
        <a:lstStyle/>
        <a:p>
          <a:pPr rtl="0"/>
          <a:r>
            <a:rPr lang="en-US" smtClean="0"/>
            <a:t>Imports to exports </a:t>
          </a:r>
          <a:endParaRPr lang="en-US"/>
        </a:p>
      </dgm:t>
    </dgm:pt>
    <dgm:pt modelId="{4EF47AA7-6030-E14D-AFFE-21ECCF0CD9D4}" type="parTrans" cxnId="{07E54038-4FA3-EE40-A3B9-98C4F2C50344}">
      <dgm:prSet/>
      <dgm:spPr/>
      <dgm:t>
        <a:bodyPr/>
        <a:lstStyle/>
        <a:p>
          <a:endParaRPr lang="en-US"/>
        </a:p>
      </dgm:t>
    </dgm:pt>
    <dgm:pt modelId="{3645D0CB-7D94-B040-B6C2-A9D4DF9206A0}" type="sibTrans" cxnId="{07E54038-4FA3-EE40-A3B9-98C4F2C50344}">
      <dgm:prSet/>
      <dgm:spPr/>
      <dgm:t>
        <a:bodyPr/>
        <a:lstStyle/>
        <a:p>
          <a:endParaRPr lang="en-US"/>
        </a:p>
      </dgm:t>
    </dgm:pt>
    <dgm:pt modelId="{3DD175B5-229E-A144-9C0C-DF69E3DAD48D}">
      <dgm:prSet/>
      <dgm:spPr/>
      <dgm:t>
        <a:bodyPr/>
        <a:lstStyle/>
        <a:p>
          <a:pPr rtl="0"/>
          <a:r>
            <a:rPr lang="en-US" smtClean="0"/>
            <a:t>Reduced secondary or hidden costs </a:t>
          </a:r>
          <a:endParaRPr lang="en-US"/>
        </a:p>
      </dgm:t>
    </dgm:pt>
    <dgm:pt modelId="{956FDA87-2950-434B-A863-96DAE85217AD}" type="parTrans" cxnId="{F8471E93-6D97-C841-9C32-526A443CC2B4}">
      <dgm:prSet/>
      <dgm:spPr/>
      <dgm:t>
        <a:bodyPr/>
        <a:lstStyle/>
        <a:p>
          <a:endParaRPr lang="en-US"/>
        </a:p>
      </dgm:t>
    </dgm:pt>
    <dgm:pt modelId="{F1AB01E5-0625-C54B-B1AF-7206B68F3D15}" type="sibTrans" cxnId="{F8471E93-6D97-C841-9C32-526A443CC2B4}">
      <dgm:prSet/>
      <dgm:spPr/>
      <dgm:t>
        <a:bodyPr/>
        <a:lstStyle/>
        <a:p>
          <a:endParaRPr lang="en-US"/>
        </a:p>
      </dgm:t>
    </dgm:pt>
    <dgm:pt modelId="{ED15A338-3619-4F4D-8E91-0327D61D06DA}">
      <dgm:prSet/>
      <dgm:spPr/>
      <dgm:t>
        <a:bodyPr/>
        <a:lstStyle/>
        <a:p>
          <a:pPr rtl="0"/>
          <a:r>
            <a:rPr lang="en-US" smtClean="0"/>
            <a:t>Creation of value and influx of currency</a:t>
          </a:r>
          <a:endParaRPr lang="en-US"/>
        </a:p>
      </dgm:t>
    </dgm:pt>
    <dgm:pt modelId="{F28AB478-1699-D044-B6EF-F883023A5C1E}" type="parTrans" cxnId="{299B4977-2B01-8A44-8825-3F077513A2D0}">
      <dgm:prSet/>
      <dgm:spPr/>
      <dgm:t>
        <a:bodyPr/>
        <a:lstStyle/>
        <a:p>
          <a:endParaRPr lang="en-US"/>
        </a:p>
      </dgm:t>
    </dgm:pt>
    <dgm:pt modelId="{8C7DD3C0-0A4D-584E-B2CB-29CB4764BCC2}" type="sibTrans" cxnId="{299B4977-2B01-8A44-8825-3F077513A2D0}">
      <dgm:prSet/>
      <dgm:spPr/>
      <dgm:t>
        <a:bodyPr/>
        <a:lstStyle/>
        <a:p>
          <a:endParaRPr lang="en-US"/>
        </a:p>
      </dgm:t>
    </dgm:pt>
    <dgm:pt modelId="{D9CB8602-1F86-2144-9B64-5307F58E60DD}">
      <dgm:prSet/>
      <dgm:spPr/>
      <dgm:t>
        <a:bodyPr/>
        <a:lstStyle/>
        <a:p>
          <a:pPr rtl="0"/>
          <a:r>
            <a:rPr lang="en-US" smtClean="0"/>
            <a:t>Targeted, reliable reinvestment </a:t>
          </a:r>
          <a:endParaRPr lang="en-US"/>
        </a:p>
      </dgm:t>
    </dgm:pt>
    <dgm:pt modelId="{6BFF31B0-6DC4-AF44-A61C-BB6FB0440895}" type="parTrans" cxnId="{E51B6AF7-1481-F946-A9A8-1FD67FFB2F7B}">
      <dgm:prSet/>
      <dgm:spPr/>
      <dgm:t>
        <a:bodyPr/>
        <a:lstStyle/>
        <a:p>
          <a:endParaRPr lang="en-US"/>
        </a:p>
      </dgm:t>
    </dgm:pt>
    <dgm:pt modelId="{2F0E39DF-0F6E-C84F-85CB-190CEE945F83}" type="sibTrans" cxnId="{E51B6AF7-1481-F946-A9A8-1FD67FFB2F7B}">
      <dgm:prSet/>
      <dgm:spPr/>
      <dgm:t>
        <a:bodyPr/>
        <a:lstStyle/>
        <a:p>
          <a:endParaRPr lang="en-US"/>
        </a:p>
      </dgm:t>
    </dgm:pt>
    <dgm:pt modelId="{FE126201-636D-9346-9C38-D5943620A4F5}">
      <dgm:prSet/>
      <dgm:spPr/>
      <dgm:t>
        <a:bodyPr/>
        <a:lstStyle/>
        <a:p>
          <a:pPr rtl="0"/>
          <a:r>
            <a:rPr lang="en-US" smtClean="0"/>
            <a:t>Fewer divisions of wealth, better middle class </a:t>
          </a:r>
          <a:endParaRPr lang="en-US"/>
        </a:p>
      </dgm:t>
    </dgm:pt>
    <dgm:pt modelId="{DAF679DD-F7D3-534D-86E7-A6A227DD7B8E}" type="parTrans" cxnId="{C98E85F9-2A12-954B-A84B-202E3430875C}">
      <dgm:prSet/>
      <dgm:spPr/>
      <dgm:t>
        <a:bodyPr/>
        <a:lstStyle/>
        <a:p>
          <a:endParaRPr lang="en-US"/>
        </a:p>
      </dgm:t>
    </dgm:pt>
    <dgm:pt modelId="{4449E4C9-E9F3-B64E-BDCE-91E669844E33}" type="sibTrans" cxnId="{C98E85F9-2A12-954B-A84B-202E3430875C}">
      <dgm:prSet/>
      <dgm:spPr/>
      <dgm:t>
        <a:bodyPr/>
        <a:lstStyle/>
        <a:p>
          <a:endParaRPr lang="en-US"/>
        </a:p>
      </dgm:t>
    </dgm:pt>
    <dgm:pt modelId="{8E86E338-640F-3A43-8B42-C86E58678228}" type="pres">
      <dgm:prSet presAssocID="{DA3AB858-860E-8145-8FB8-F9C85B01E15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664E1D3-BFA1-3340-B411-5F77363EFB60}" type="pres">
      <dgm:prSet presAssocID="{8C2AAD9F-182C-C341-B5B8-43B4B936ABBB}" presName="thickLine" presStyleLbl="alignNode1" presStyleIdx="0" presStyleCnt="8" custLinFactNeighborX="3704"/>
      <dgm:spPr/>
    </dgm:pt>
    <dgm:pt modelId="{4C2A2AC2-1B24-184D-82AC-3F26FBA518F4}" type="pres">
      <dgm:prSet presAssocID="{8C2AAD9F-182C-C341-B5B8-43B4B936ABBB}" presName="horz1" presStyleCnt="0"/>
      <dgm:spPr/>
    </dgm:pt>
    <dgm:pt modelId="{061E0532-3CEC-2E45-946B-88E85C58E95D}" type="pres">
      <dgm:prSet presAssocID="{8C2AAD9F-182C-C341-B5B8-43B4B936ABBB}" presName="tx1" presStyleLbl="revTx" presStyleIdx="0" presStyleCnt="8"/>
      <dgm:spPr/>
      <dgm:t>
        <a:bodyPr/>
        <a:lstStyle/>
        <a:p>
          <a:endParaRPr lang="en-US"/>
        </a:p>
      </dgm:t>
    </dgm:pt>
    <dgm:pt modelId="{BA2A1703-A850-E54B-B09A-1D0A2DF1CB57}" type="pres">
      <dgm:prSet presAssocID="{8C2AAD9F-182C-C341-B5B8-43B4B936ABBB}" presName="vert1" presStyleCnt="0"/>
      <dgm:spPr/>
    </dgm:pt>
    <dgm:pt modelId="{F51A060B-2513-E84C-BA24-A8232CB055E7}" type="pres">
      <dgm:prSet presAssocID="{0EE4A02E-5A84-D34F-B8FD-227AD62ADC9A}" presName="thickLine" presStyleLbl="alignNode1" presStyleIdx="1" presStyleCnt="8"/>
      <dgm:spPr/>
    </dgm:pt>
    <dgm:pt modelId="{863D63FF-DBB8-D944-B8A6-09FBE2ADB2C5}" type="pres">
      <dgm:prSet presAssocID="{0EE4A02E-5A84-D34F-B8FD-227AD62ADC9A}" presName="horz1" presStyleCnt="0"/>
      <dgm:spPr/>
    </dgm:pt>
    <dgm:pt modelId="{08DC1F98-D1DE-C941-BE58-4E37A633A941}" type="pres">
      <dgm:prSet presAssocID="{0EE4A02E-5A84-D34F-B8FD-227AD62ADC9A}" presName="tx1" presStyleLbl="revTx" presStyleIdx="1" presStyleCnt="8"/>
      <dgm:spPr/>
      <dgm:t>
        <a:bodyPr/>
        <a:lstStyle/>
        <a:p>
          <a:endParaRPr lang="en-US"/>
        </a:p>
      </dgm:t>
    </dgm:pt>
    <dgm:pt modelId="{49023198-8485-084B-8D4E-5072663D8685}" type="pres">
      <dgm:prSet presAssocID="{0EE4A02E-5A84-D34F-B8FD-227AD62ADC9A}" presName="vert1" presStyleCnt="0"/>
      <dgm:spPr/>
    </dgm:pt>
    <dgm:pt modelId="{457623C7-0244-B740-874B-5F4044A23ECA}" type="pres">
      <dgm:prSet presAssocID="{F334689A-0E3C-F742-8837-5820598C0354}" presName="thickLine" presStyleLbl="alignNode1" presStyleIdx="2" presStyleCnt="8"/>
      <dgm:spPr/>
    </dgm:pt>
    <dgm:pt modelId="{126483E3-097D-4946-BEC6-3F82C4EC7D86}" type="pres">
      <dgm:prSet presAssocID="{F334689A-0E3C-F742-8837-5820598C0354}" presName="horz1" presStyleCnt="0"/>
      <dgm:spPr/>
    </dgm:pt>
    <dgm:pt modelId="{18B69498-34CA-2841-ABA6-A28C27934689}" type="pres">
      <dgm:prSet presAssocID="{F334689A-0E3C-F742-8837-5820598C0354}" presName="tx1" presStyleLbl="revTx" presStyleIdx="2" presStyleCnt="8"/>
      <dgm:spPr/>
      <dgm:t>
        <a:bodyPr/>
        <a:lstStyle/>
        <a:p>
          <a:endParaRPr lang="en-US"/>
        </a:p>
      </dgm:t>
    </dgm:pt>
    <dgm:pt modelId="{32AB776E-729A-504A-ABD1-37008EEF04B6}" type="pres">
      <dgm:prSet presAssocID="{F334689A-0E3C-F742-8837-5820598C0354}" presName="vert1" presStyleCnt="0"/>
      <dgm:spPr/>
    </dgm:pt>
    <dgm:pt modelId="{EE6F5BF3-F9ED-634A-AFC3-B9ED2D249192}" type="pres">
      <dgm:prSet presAssocID="{1B2AD3B7-F746-314F-AB34-E954D7CF1E76}" presName="thickLine" presStyleLbl="alignNode1" presStyleIdx="3" presStyleCnt="8"/>
      <dgm:spPr/>
    </dgm:pt>
    <dgm:pt modelId="{3FA8EB90-FA10-944A-A7A4-F9A5080B7311}" type="pres">
      <dgm:prSet presAssocID="{1B2AD3B7-F746-314F-AB34-E954D7CF1E76}" presName="horz1" presStyleCnt="0"/>
      <dgm:spPr/>
    </dgm:pt>
    <dgm:pt modelId="{5407EAAB-D126-6A42-85D8-779460645EAB}" type="pres">
      <dgm:prSet presAssocID="{1B2AD3B7-F746-314F-AB34-E954D7CF1E76}" presName="tx1" presStyleLbl="revTx" presStyleIdx="3" presStyleCnt="8"/>
      <dgm:spPr/>
      <dgm:t>
        <a:bodyPr/>
        <a:lstStyle/>
        <a:p>
          <a:endParaRPr lang="en-US"/>
        </a:p>
      </dgm:t>
    </dgm:pt>
    <dgm:pt modelId="{57E13F13-985C-F249-967D-9F97158411A7}" type="pres">
      <dgm:prSet presAssocID="{1B2AD3B7-F746-314F-AB34-E954D7CF1E76}" presName="vert1" presStyleCnt="0"/>
      <dgm:spPr/>
    </dgm:pt>
    <dgm:pt modelId="{ADD671B7-E62B-334B-A449-CCDFFF47C41D}" type="pres">
      <dgm:prSet presAssocID="{3DD175B5-229E-A144-9C0C-DF69E3DAD48D}" presName="thickLine" presStyleLbl="alignNode1" presStyleIdx="4" presStyleCnt="8"/>
      <dgm:spPr/>
    </dgm:pt>
    <dgm:pt modelId="{4FCF440A-391B-9746-9FD9-30D1642C6AA3}" type="pres">
      <dgm:prSet presAssocID="{3DD175B5-229E-A144-9C0C-DF69E3DAD48D}" presName="horz1" presStyleCnt="0"/>
      <dgm:spPr/>
    </dgm:pt>
    <dgm:pt modelId="{47E125E8-0A97-9646-9FBD-12E19E6E7268}" type="pres">
      <dgm:prSet presAssocID="{3DD175B5-229E-A144-9C0C-DF69E3DAD48D}" presName="tx1" presStyleLbl="revTx" presStyleIdx="4" presStyleCnt="8"/>
      <dgm:spPr/>
      <dgm:t>
        <a:bodyPr/>
        <a:lstStyle/>
        <a:p>
          <a:endParaRPr lang="en-US"/>
        </a:p>
      </dgm:t>
    </dgm:pt>
    <dgm:pt modelId="{BF6456B6-4933-2147-9E68-569018C895ED}" type="pres">
      <dgm:prSet presAssocID="{3DD175B5-229E-A144-9C0C-DF69E3DAD48D}" presName="vert1" presStyleCnt="0"/>
      <dgm:spPr/>
    </dgm:pt>
    <dgm:pt modelId="{3FE411FD-5494-1B4A-9BE0-CFB0EE51C90B}" type="pres">
      <dgm:prSet presAssocID="{ED15A338-3619-4F4D-8E91-0327D61D06DA}" presName="thickLine" presStyleLbl="alignNode1" presStyleIdx="5" presStyleCnt="8"/>
      <dgm:spPr/>
    </dgm:pt>
    <dgm:pt modelId="{05687432-8C91-D04C-A793-548DDF7F739D}" type="pres">
      <dgm:prSet presAssocID="{ED15A338-3619-4F4D-8E91-0327D61D06DA}" presName="horz1" presStyleCnt="0"/>
      <dgm:spPr/>
    </dgm:pt>
    <dgm:pt modelId="{64C63A31-3100-F041-BBF3-95A0BD4D9CB7}" type="pres">
      <dgm:prSet presAssocID="{ED15A338-3619-4F4D-8E91-0327D61D06DA}" presName="tx1" presStyleLbl="revTx" presStyleIdx="5" presStyleCnt="8"/>
      <dgm:spPr/>
      <dgm:t>
        <a:bodyPr/>
        <a:lstStyle/>
        <a:p>
          <a:endParaRPr lang="en-US"/>
        </a:p>
      </dgm:t>
    </dgm:pt>
    <dgm:pt modelId="{1DBE5598-BE56-4641-BD1B-5CE1A7DA1D62}" type="pres">
      <dgm:prSet presAssocID="{ED15A338-3619-4F4D-8E91-0327D61D06DA}" presName="vert1" presStyleCnt="0"/>
      <dgm:spPr/>
    </dgm:pt>
    <dgm:pt modelId="{5C789E75-6111-7B4B-A02B-AAB3B4CA82D1}" type="pres">
      <dgm:prSet presAssocID="{D9CB8602-1F86-2144-9B64-5307F58E60DD}" presName="thickLine" presStyleLbl="alignNode1" presStyleIdx="6" presStyleCnt="8"/>
      <dgm:spPr/>
    </dgm:pt>
    <dgm:pt modelId="{C7575777-728E-564C-8DF3-8B2824018867}" type="pres">
      <dgm:prSet presAssocID="{D9CB8602-1F86-2144-9B64-5307F58E60DD}" presName="horz1" presStyleCnt="0"/>
      <dgm:spPr/>
    </dgm:pt>
    <dgm:pt modelId="{2E006FE6-D04A-4848-81EA-B8CACF313526}" type="pres">
      <dgm:prSet presAssocID="{D9CB8602-1F86-2144-9B64-5307F58E60DD}" presName="tx1" presStyleLbl="revTx" presStyleIdx="6" presStyleCnt="8"/>
      <dgm:spPr/>
      <dgm:t>
        <a:bodyPr/>
        <a:lstStyle/>
        <a:p>
          <a:endParaRPr lang="en-US"/>
        </a:p>
      </dgm:t>
    </dgm:pt>
    <dgm:pt modelId="{8C9BC51F-E3F4-5342-9C9F-49D2AE8260AA}" type="pres">
      <dgm:prSet presAssocID="{D9CB8602-1F86-2144-9B64-5307F58E60DD}" presName="vert1" presStyleCnt="0"/>
      <dgm:spPr/>
    </dgm:pt>
    <dgm:pt modelId="{7F706BC4-4965-6A49-9B63-4C896D9E7DC4}" type="pres">
      <dgm:prSet presAssocID="{FE126201-636D-9346-9C38-D5943620A4F5}" presName="thickLine" presStyleLbl="alignNode1" presStyleIdx="7" presStyleCnt="8"/>
      <dgm:spPr/>
    </dgm:pt>
    <dgm:pt modelId="{49457172-ED5C-C246-85B0-01976B3D0061}" type="pres">
      <dgm:prSet presAssocID="{FE126201-636D-9346-9C38-D5943620A4F5}" presName="horz1" presStyleCnt="0"/>
      <dgm:spPr/>
    </dgm:pt>
    <dgm:pt modelId="{33A7BE68-3DA4-C542-8CC9-2787AC410878}" type="pres">
      <dgm:prSet presAssocID="{FE126201-636D-9346-9C38-D5943620A4F5}" presName="tx1" presStyleLbl="revTx" presStyleIdx="7" presStyleCnt="8"/>
      <dgm:spPr/>
      <dgm:t>
        <a:bodyPr/>
        <a:lstStyle/>
        <a:p>
          <a:endParaRPr lang="en-US"/>
        </a:p>
      </dgm:t>
    </dgm:pt>
    <dgm:pt modelId="{270157A3-18F7-7D4C-9500-6FCB3E67EEC2}" type="pres">
      <dgm:prSet presAssocID="{FE126201-636D-9346-9C38-D5943620A4F5}" presName="vert1" presStyleCnt="0"/>
      <dgm:spPr/>
    </dgm:pt>
  </dgm:ptLst>
  <dgm:cxnLst>
    <dgm:cxn modelId="{FCCC95A7-30C4-E14C-95A1-AA2EB47C1DA8}" srcId="{DA3AB858-860E-8145-8FB8-F9C85B01E15F}" destId="{0EE4A02E-5A84-D34F-B8FD-227AD62ADC9A}" srcOrd="1" destOrd="0" parTransId="{6DE18C6A-6B4A-4442-AFCF-389D4AB17110}" sibTransId="{340147C0-2ECC-744C-9E1D-07B3C00057EA}"/>
    <dgm:cxn modelId="{4FCFEF4D-E2C1-8447-8F94-055A1D0044E5}" type="presOf" srcId="{1B2AD3B7-F746-314F-AB34-E954D7CF1E76}" destId="{5407EAAB-D126-6A42-85D8-779460645EAB}" srcOrd="0" destOrd="0" presId="urn:microsoft.com/office/officeart/2008/layout/LinedList"/>
    <dgm:cxn modelId="{DFA4D8A0-326D-1440-B884-664D4185BBB2}" type="presOf" srcId="{FE126201-636D-9346-9C38-D5943620A4F5}" destId="{33A7BE68-3DA4-C542-8CC9-2787AC410878}" srcOrd="0" destOrd="0" presId="urn:microsoft.com/office/officeart/2008/layout/LinedList"/>
    <dgm:cxn modelId="{3A88969E-B17E-B944-A091-4AE5C961E4FF}" srcId="{DA3AB858-860E-8145-8FB8-F9C85B01E15F}" destId="{8C2AAD9F-182C-C341-B5B8-43B4B936ABBB}" srcOrd="0" destOrd="0" parTransId="{C61D6DAF-D108-D04E-BC50-C23585C6D9EC}" sibTransId="{5D35461E-7BED-7149-B878-69CD0798BE4F}"/>
    <dgm:cxn modelId="{B231F6C3-75CE-E848-8250-53CC5D684B92}" type="presOf" srcId="{F334689A-0E3C-F742-8837-5820598C0354}" destId="{18B69498-34CA-2841-ABA6-A28C27934689}" srcOrd="0" destOrd="0" presId="urn:microsoft.com/office/officeart/2008/layout/LinedList"/>
    <dgm:cxn modelId="{C98E85F9-2A12-954B-A84B-202E3430875C}" srcId="{DA3AB858-860E-8145-8FB8-F9C85B01E15F}" destId="{FE126201-636D-9346-9C38-D5943620A4F5}" srcOrd="7" destOrd="0" parTransId="{DAF679DD-F7D3-534D-86E7-A6A227DD7B8E}" sibTransId="{4449E4C9-E9F3-B64E-BDCE-91E669844E33}"/>
    <dgm:cxn modelId="{9B033871-4A75-7344-A4B3-7FAE3456BE20}" type="presOf" srcId="{ED15A338-3619-4F4D-8E91-0327D61D06DA}" destId="{64C63A31-3100-F041-BBF3-95A0BD4D9CB7}" srcOrd="0" destOrd="0" presId="urn:microsoft.com/office/officeart/2008/layout/LinedList"/>
    <dgm:cxn modelId="{6AC440C7-619D-C941-8F7E-7932AE260FE8}" type="presOf" srcId="{D9CB8602-1F86-2144-9B64-5307F58E60DD}" destId="{2E006FE6-D04A-4848-81EA-B8CACF313526}" srcOrd="0" destOrd="0" presId="urn:microsoft.com/office/officeart/2008/layout/LinedList"/>
    <dgm:cxn modelId="{E099B4DF-7C0D-0F44-9244-1A02DA87E48B}" type="presOf" srcId="{DA3AB858-860E-8145-8FB8-F9C85B01E15F}" destId="{8E86E338-640F-3A43-8B42-C86E58678228}" srcOrd="0" destOrd="0" presId="urn:microsoft.com/office/officeart/2008/layout/LinedList"/>
    <dgm:cxn modelId="{414F21E4-E0AD-2445-89D1-E5DE06DFEA4B}" type="presOf" srcId="{8C2AAD9F-182C-C341-B5B8-43B4B936ABBB}" destId="{061E0532-3CEC-2E45-946B-88E85C58E95D}" srcOrd="0" destOrd="0" presId="urn:microsoft.com/office/officeart/2008/layout/LinedList"/>
    <dgm:cxn modelId="{55FBE15E-5DC2-0546-8C94-F6945B3A9AC0}" type="presOf" srcId="{0EE4A02E-5A84-D34F-B8FD-227AD62ADC9A}" destId="{08DC1F98-D1DE-C941-BE58-4E37A633A941}" srcOrd="0" destOrd="0" presId="urn:microsoft.com/office/officeart/2008/layout/LinedList"/>
    <dgm:cxn modelId="{83B7A16C-274E-3B4E-8A6C-59B72718F998}" srcId="{DA3AB858-860E-8145-8FB8-F9C85B01E15F}" destId="{F334689A-0E3C-F742-8837-5820598C0354}" srcOrd="2" destOrd="0" parTransId="{A0631276-FA65-274C-8DC5-7357E6825623}" sibTransId="{D4D49C5A-CE71-6F47-B069-FAADD5BC68BA}"/>
    <dgm:cxn modelId="{F8471E93-6D97-C841-9C32-526A443CC2B4}" srcId="{DA3AB858-860E-8145-8FB8-F9C85B01E15F}" destId="{3DD175B5-229E-A144-9C0C-DF69E3DAD48D}" srcOrd="4" destOrd="0" parTransId="{956FDA87-2950-434B-A863-96DAE85217AD}" sibTransId="{F1AB01E5-0625-C54B-B1AF-7206B68F3D15}"/>
    <dgm:cxn modelId="{E51B6AF7-1481-F946-A9A8-1FD67FFB2F7B}" srcId="{DA3AB858-860E-8145-8FB8-F9C85B01E15F}" destId="{D9CB8602-1F86-2144-9B64-5307F58E60DD}" srcOrd="6" destOrd="0" parTransId="{6BFF31B0-6DC4-AF44-A61C-BB6FB0440895}" sibTransId="{2F0E39DF-0F6E-C84F-85CB-190CEE945F83}"/>
    <dgm:cxn modelId="{A9FA7901-2027-F84E-BD4A-D3DC8AA8483D}" type="presOf" srcId="{3DD175B5-229E-A144-9C0C-DF69E3DAD48D}" destId="{47E125E8-0A97-9646-9FBD-12E19E6E7268}" srcOrd="0" destOrd="0" presId="urn:microsoft.com/office/officeart/2008/layout/LinedList"/>
    <dgm:cxn modelId="{299B4977-2B01-8A44-8825-3F077513A2D0}" srcId="{DA3AB858-860E-8145-8FB8-F9C85B01E15F}" destId="{ED15A338-3619-4F4D-8E91-0327D61D06DA}" srcOrd="5" destOrd="0" parTransId="{F28AB478-1699-D044-B6EF-F883023A5C1E}" sibTransId="{8C7DD3C0-0A4D-584E-B2CB-29CB4764BCC2}"/>
    <dgm:cxn modelId="{07E54038-4FA3-EE40-A3B9-98C4F2C50344}" srcId="{DA3AB858-860E-8145-8FB8-F9C85B01E15F}" destId="{1B2AD3B7-F746-314F-AB34-E954D7CF1E76}" srcOrd="3" destOrd="0" parTransId="{4EF47AA7-6030-E14D-AFFE-21ECCF0CD9D4}" sibTransId="{3645D0CB-7D94-B040-B6C2-A9D4DF9206A0}"/>
    <dgm:cxn modelId="{60C4263A-82B3-5240-AA4C-2A447E484790}" type="presParOf" srcId="{8E86E338-640F-3A43-8B42-C86E58678228}" destId="{0664E1D3-BFA1-3340-B411-5F77363EFB60}" srcOrd="0" destOrd="0" presId="urn:microsoft.com/office/officeart/2008/layout/LinedList"/>
    <dgm:cxn modelId="{DCCB12E3-4343-6644-B5CC-75C45D8B64B2}" type="presParOf" srcId="{8E86E338-640F-3A43-8B42-C86E58678228}" destId="{4C2A2AC2-1B24-184D-82AC-3F26FBA518F4}" srcOrd="1" destOrd="0" presId="urn:microsoft.com/office/officeart/2008/layout/LinedList"/>
    <dgm:cxn modelId="{8EAB6B59-EB0A-9B42-9582-AA3C8EB1CCE7}" type="presParOf" srcId="{4C2A2AC2-1B24-184D-82AC-3F26FBA518F4}" destId="{061E0532-3CEC-2E45-946B-88E85C58E95D}" srcOrd="0" destOrd="0" presId="urn:microsoft.com/office/officeart/2008/layout/LinedList"/>
    <dgm:cxn modelId="{618525E4-201A-6446-B279-E2C55B8FD2EF}" type="presParOf" srcId="{4C2A2AC2-1B24-184D-82AC-3F26FBA518F4}" destId="{BA2A1703-A850-E54B-B09A-1D0A2DF1CB57}" srcOrd="1" destOrd="0" presId="urn:microsoft.com/office/officeart/2008/layout/LinedList"/>
    <dgm:cxn modelId="{63F9F79B-CABE-714B-A1B2-2C8FE518D159}" type="presParOf" srcId="{8E86E338-640F-3A43-8B42-C86E58678228}" destId="{F51A060B-2513-E84C-BA24-A8232CB055E7}" srcOrd="2" destOrd="0" presId="urn:microsoft.com/office/officeart/2008/layout/LinedList"/>
    <dgm:cxn modelId="{CC7FB559-BFC2-5142-9970-A12A8420FD68}" type="presParOf" srcId="{8E86E338-640F-3A43-8B42-C86E58678228}" destId="{863D63FF-DBB8-D944-B8A6-09FBE2ADB2C5}" srcOrd="3" destOrd="0" presId="urn:microsoft.com/office/officeart/2008/layout/LinedList"/>
    <dgm:cxn modelId="{056DD970-F4B0-2145-994C-C461713E3537}" type="presParOf" srcId="{863D63FF-DBB8-D944-B8A6-09FBE2ADB2C5}" destId="{08DC1F98-D1DE-C941-BE58-4E37A633A941}" srcOrd="0" destOrd="0" presId="urn:microsoft.com/office/officeart/2008/layout/LinedList"/>
    <dgm:cxn modelId="{62AD1502-5A7B-9E40-9CB3-E0B16318C1E0}" type="presParOf" srcId="{863D63FF-DBB8-D944-B8A6-09FBE2ADB2C5}" destId="{49023198-8485-084B-8D4E-5072663D8685}" srcOrd="1" destOrd="0" presId="urn:microsoft.com/office/officeart/2008/layout/LinedList"/>
    <dgm:cxn modelId="{C0C8F8DA-C8AB-594C-9474-84AE1D33CBBD}" type="presParOf" srcId="{8E86E338-640F-3A43-8B42-C86E58678228}" destId="{457623C7-0244-B740-874B-5F4044A23ECA}" srcOrd="4" destOrd="0" presId="urn:microsoft.com/office/officeart/2008/layout/LinedList"/>
    <dgm:cxn modelId="{2027702F-F115-E048-B606-77BD849D9C44}" type="presParOf" srcId="{8E86E338-640F-3A43-8B42-C86E58678228}" destId="{126483E3-097D-4946-BEC6-3F82C4EC7D86}" srcOrd="5" destOrd="0" presId="urn:microsoft.com/office/officeart/2008/layout/LinedList"/>
    <dgm:cxn modelId="{49FAE8F5-1533-5245-8B9E-A2951B254A61}" type="presParOf" srcId="{126483E3-097D-4946-BEC6-3F82C4EC7D86}" destId="{18B69498-34CA-2841-ABA6-A28C27934689}" srcOrd="0" destOrd="0" presId="urn:microsoft.com/office/officeart/2008/layout/LinedList"/>
    <dgm:cxn modelId="{0BA986C1-1CD1-E446-9764-97855950ACDB}" type="presParOf" srcId="{126483E3-097D-4946-BEC6-3F82C4EC7D86}" destId="{32AB776E-729A-504A-ABD1-37008EEF04B6}" srcOrd="1" destOrd="0" presId="urn:microsoft.com/office/officeart/2008/layout/LinedList"/>
    <dgm:cxn modelId="{6FF4AA3D-3098-2B41-82EE-B841FE5248F2}" type="presParOf" srcId="{8E86E338-640F-3A43-8B42-C86E58678228}" destId="{EE6F5BF3-F9ED-634A-AFC3-B9ED2D249192}" srcOrd="6" destOrd="0" presId="urn:microsoft.com/office/officeart/2008/layout/LinedList"/>
    <dgm:cxn modelId="{3B494A4F-82F9-244B-A005-FBB50098EDA9}" type="presParOf" srcId="{8E86E338-640F-3A43-8B42-C86E58678228}" destId="{3FA8EB90-FA10-944A-A7A4-F9A5080B7311}" srcOrd="7" destOrd="0" presId="urn:microsoft.com/office/officeart/2008/layout/LinedList"/>
    <dgm:cxn modelId="{0BC3AF87-65EC-094A-9DE2-926652A591E2}" type="presParOf" srcId="{3FA8EB90-FA10-944A-A7A4-F9A5080B7311}" destId="{5407EAAB-D126-6A42-85D8-779460645EAB}" srcOrd="0" destOrd="0" presId="urn:microsoft.com/office/officeart/2008/layout/LinedList"/>
    <dgm:cxn modelId="{997F547C-552B-1244-81B9-294151FEC88B}" type="presParOf" srcId="{3FA8EB90-FA10-944A-A7A4-F9A5080B7311}" destId="{57E13F13-985C-F249-967D-9F97158411A7}" srcOrd="1" destOrd="0" presId="urn:microsoft.com/office/officeart/2008/layout/LinedList"/>
    <dgm:cxn modelId="{79790FD0-504A-8348-BD2D-C4EA9BAB16D7}" type="presParOf" srcId="{8E86E338-640F-3A43-8B42-C86E58678228}" destId="{ADD671B7-E62B-334B-A449-CCDFFF47C41D}" srcOrd="8" destOrd="0" presId="urn:microsoft.com/office/officeart/2008/layout/LinedList"/>
    <dgm:cxn modelId="{02AD11B7-35D7-1B45-9EA7-D5B1E4669A05}" type="presParOf" srcId="{8E86E338-640F-3A43-8B42-C86E58678228}" destId="{4FCF440A-391B-9746-9FD9-30D1642C6AA3}" srcOrd="9" destOrd="0" presId="urn:microsoft.com/office/officeart/2008/layout/LinedList"/>
    <dgm:cxn modelId="{E494AD36-F79F-4943-8EB1-13FD5D0857A9}" type="presParOf" srcId="{4FCF440A-391B-9746-9FD9-30D1642C6AA3}" destId="{47E125E8-0A97-9646-9FBD-12E19E6E7268}" srcOrd="0" destOrd="0" presId="urn:microsoft.com/office/officeart/2008/layout/LinedList"/>
    <dgm:cxn modelId="{BD544BFF-ABA8-CD43-BDF5-CA9DF517201F}" type="presParOf" srcId="{4FCF440A-391B-9746-9FD9-30D1642C6AA3}" destId="{BF6456B6-4933-2147-9E68-569018C895ED}" srcOrd="1" destOrd="0" presId="urn:microsoft.com/office/officeart/2008/layout/LinedList"/>
    <dgm:cxn modelId="{F6FC096F-1170-AA45-85E7-AA9B6FCB21C9}" type="presParOf" srcId="{8E86E338-640F-3A43-8B42-C86E58678228}" destId="{3FE411FD-5494-1B4A-9BE0-CFB0EE51C90B}" srcOrd="10" destOrd="0" presId="urn:microsoft.com/office/officeart/2008/layout/LinedList"/>
    <dgm:cxn modelId="{CD0D5592-6B08-0146-8FF9-3A423E0C1293}" type="presParOf" srcId="{8E86E338-640F-3A43-8B42-C86E58678228}" destId="{05687432-8C91-D04C-A793-548DDF7F739D}" srcOrd="11" destOrd="0" presId="urn:microsoft.com/office/officeart/2008/layout/LinedList"/>
    <dgm:cxn modelId="{E74AE424-CAE8-CC47-A780-7EB089A92D35}" type="presParOf" srcId="{05687432-8C91-D04C-A793-548DDF7F739D}" destId="{64C63A31-3100-F041-BBF3-95A0BD4D9CB7}" srcOrd="0" destOrd="0" presId="urn:microsoft.com/office/officeart/2008/layout/LinedList"/>
    <dgm:cxn modelId="{C465DB08-C6DE-7348-AD27-15F1040C06AC}" type="presParOf" srcId="{05687432-8C91-D04C-A793-548DDF7F739D}" destId="{1DBE5598-BE56-4641-BD1B-5CE1A7DA1D62}" srcOrd="1" destOrd="0" presId="urn:microsoft.com/office/officeart/2008/layout/LinedList"/>
    <dgm:cxn modelId="{6FFEAF39-9BFA-0549-8B2E-1D2225AF24CF}" type="presParOf" srcId="{8E86E338-640F-3A43-8B42-C86E58678228}" destId="{5C789E75-6111-7B4B-A02B-AAB3B4CA82D1}" srcOrd="12" destOrd="0" presId="urn:microsoft.com/office/officeart/2008/layout/LinedList"/>
    <dgm:cxn modelId="{C21D19AD-4704-374F-A49E-C1D966417768}" type="presParOf" srcId="{8E86E338-640F-3A43-8B42-C86E58678228}" destId="{C7575777-728E-564C-8DF3-8B2824018867}" srcOrd="13" destOrd="0" presId="urn:microsoft.com/office/officeart/2008/layout/LinedList"/>
    <dgm:cxn modelId="{2E52294B-0704-C749-8E4D-438034630D53}" type="presParOf" srcId="{C7575777-728E-564C-8DF3-8B2824018867}" destId="{2E006FE6-D04A-4848-81EA-B8CACF313526}" srcOrd="0" destOrd="0" presId="urn:microsoft.com/office/officeart/2008/layout/LinedList"/>
    <dgm:cxn modelId="{A62955C2-8C3B-CB47-9E3F-4C8B4F22E4BA}" type="presParOf" srcId="{C7575777-728E-564C-8DF3-8B2824018867}" destId="{8C9BC51F-E3F4-5342-9C9F-49D2AE8260AA}" srcOrd="1" destOrd="0" presId="urn:microsoft.com/office/officeart/2008/layout/LinedList"/>
    <dgm:cxn modelId="{774713CD-8A01-1042-80B9-DA3EF7E84FA1}" type="presParOf" srcId="{8E86E338-640F-3A43-8B42-C86E58678228}" destId="{7F706BC4-4965-6A49-9B63-4C896D9E7DC4}" srcOrd="14" destOrd="0" presId="urn:microsoft.com/office/officeart/2008/layout/LinedList"/>
    <dgm:cxn modelId="{11D82F0C-0BD5-E94E-A5AD-CA67E309E03E}" type="presParOf" srcId="{8E86E338-640F-3A43-8B42-C86E58678228}" destId="{49457172-ED5C-C246-85B0-01976B3D0061}" srcOrd="15" destOrd="0" presId="urn:microsoft.com/office/officeart/2008/layout/LinedList"/>
    <dgm:cxn modelId="{A2735C32-E3B6-2C40-95E1-4C8A94F4E991}" type="presParOf" srcId="{49457172-ED5C-C246-85B0-01976B3D0061}" destId="{33A7BE68-3DA4-C542-8CC9-2787AC410878}" srcOrd="0" destOrd="0" presId="urn:microsoft.com/office/officeart/2008/layout/LinedList"/>
    <dgm:cxn modelId="{FF1A90AA-2BBA-9E49-BFD5-EF351ADDB827}" type="presParOf" srcId="{49457172-ED5C-C246-85B0-01976B3D0061}" destId="{270157A3-18F7-7D4C-9500-6FCB3E67EE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07ABCA-AAC2-244E-83E3-E436E1034531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B1A4672-8564-784C-8A27-D3923E00B8AC}">
      <dgm:prSet/>
      <dgm:spPr/>
      <dgm:t>
        <a:bodyPr/>
        <a:lstStyle/>
        <a:p>
          <a:pPr rtl="0"/>
          <a:r>
            <a:rPr lang="en-US" smtClean="0"/>
            <a:t>Economic, energy, environment, equity (E4) are linked</a:t>
          </a:r>
          <a:endParaRPr lang="en-US"/>
        </a:p>
      </dgm:t>
    </dgm:pt>
    <dgm:pt modelId="{43C8811F-D105-A249-A0A3-50BE53925480}" type="parTrans" cxnId="{872CE108-AE8A-E941-9AAB-74664DDAC7EB}">
      <dgm:prSet/>
      <dgm:spPr/>
      <dgm:t>
        <a:bodyPr/>
        <a:lstStyle/>
        <a:p>
          <a:endParaRPr lang="en-US"/>
        </a:p>
      </dgm:t>
    </dgm:pt>
    <dgm:pt modelId="{ACFAB8D1-D02D-AF4C-A691-7ADAFFF3F74C}" type="sibTrans" cxnId="{872CE108-AE8A-E941-9AAB-74664DDAC7EB}">
      <dgm:prSet/>
      <dgm:spPr/>
      <dgm:t>
        <a:bodyPr/>
        <a:lstStyle/>
        <a:p>
          <a:endParaRPr lang="en-US"/>
        </a:p>
      </dgm:t>
    </dgm:pt>
    <dgm:pt modelId="{983A8FE2-8FC1-9E43-A8E9-8B3AE738A2B8}">
      <dgm:prSet/>
      <dgm:spPr/>
      <dgm:t>
        <a:bodyPr/>
        <a:lstStyle/>
        <a:p>
          <a:pPr rtl="0"/>
          <a:r>
            <a:rPr lang="en-US" smtClean="0"/>
            <a:t>Policy actions and jobs/income are linked</a:t>
          </a:r>
          <a:endParaRPr lang="en-US"/>
        </a:p>
      </dgm:t>
    </dgm:pt>
    <dgm:pt modelId="{6667DA5B-0A07-4A40-A4CA-E2EC75CEE36E}" type="parTrans" cxnId="{B057D21D-FDB1-1841-841B-91AD225E295D}">
      <dgm:prSet/>
      <dgm:spPr/>
      <dgm:t>
        <a:bodyPr/>
        <a:lstStyle/>
        <a:p>
          <a:endParaRPr lang="en-US"/>
        </a:p>
      </dgm:t>
    </dgm:pt>
    <dgm:pt modelId="{6653A541-9137-4D42-92F9-448DA362EC84}" type="sibTrans" cxnId="{B057D21D-FDB1-1841-841B-91AD225E295D}">
      <dgm:prSet/>
      <dgm:spPr/>
      <dgm:t>
        <a:bodyPr/>
        <a:lstStyle/>
        <a:p>
          <a:endParaRPr lang="en-US"/>
        </a:p>
      </dgm:t>
    </dgm:pt>
    <dgm:pt modelId="{92211888-1CE5-BA42-AFDF-85FDCE2EC19F}">
      <dgm:prSet/>
      <dgm:spPr/>
      <dgm:t>
        <a:bodyPr/>
        <a:lstStyle/>
        <a:p>
          <a:pPr rtl="0"/>
          <a:r>
            <a:rPr lang="en-US" dirty="0" smtClean="0"/>
            <a:t>Policies can be chosen and designed to improve economic conditions</a:t>
          </a:r>
          <a:endParaRPr lang="en-US" dirty="0"/>
        </a:p>
      </dgm:t>
    </dgm:pt>
    <dgm:pt modelId="{9AC1A09C-20F4-1045-99AE-4EF824558C11}" type="parTrans" cxnId="{3357C5BD-B7B1-8348-966E-34E82D14B782}">
      <dgm:prSet/>
      <dgm:spPr/>
      <dgm:t>
        <a:bodyPr/>
        <a:lstStyle/>
        <a:p>
          <a:endParaRPr lang="en-US"/>
        </a:p>
      </dgm:t>
    </dgm:pt>
    <dgm:pt modelId="{D52214C4-E832-664F-B254-70853D695EA0}" type="sibTrans" cxnId="{3357C5BD-B7B1-8348-966E-34E82D14B782}">
      <dgm:prSet/>
      <dgm:spPr/>
      <dgm:t>
        <a:bodyPr/>
        <a:lstStyle/>
        <a:p>
          <a:endParaRPr lang="en-US"/>
        </a:p>
      </dgm:t>
    </dgm:pt>
    <dgm:pt modelId="{3DFF72DF-885E-4740-B13D-A291F2F347AF}">
      <dgm:prSet/>
      <dgm:spPr/>
      <dgm:t>
        <a:bodyPr/>
        <a:lstStyle/>
        <a:p>
          <a:pPr rtl="0"/>
          <a:r>
            <a:rPr lang="en-US" smtClean="0"/>
            <a:t>Policies can be tested quantifiably </a:t>
          </a:r>
          <a:endParaRPr lang="en-US"/>
        </a:p>
      </dgm:t>
    </dgm:pt>
    <dgm:pt modelId="{C67DD95D-16F3-D147-9A13-0B859E0C23B7}" type="parTrans" cxnId="{FCF71FA6-C613-4D44-AAF5-4D09649619F3}">
      <dgm:prSet/>
      <dgm:spPr/>
      <dgm:t>
        <a:bodyPr/>
        <a:lstStyle/>
        <a:p>
          <a:endParaRPr lang="en-US"/>
        </a:p>
      </dgm:t>
    </dgm:pt>
    <dgm:pt modelId="{654659D5-327D-874E-9865-2743157C007B}" type="sibTrans" cxnId="{FCF71FA6-C613-4D44-AAF5-4D09649619F3}">
      <dgm:prSet/>
      <dgm:spPr/>
      <dgm:t>
        <a:bodyPr/>
        <a:lstStyle/>
        <a:p>
          <a:endParaRPr lang="en-US"/>
        </a:p>
      </dgm:t>
    </dgm:pt>
    <dgm:pt modelId="{FEFB605B-9E8F-4A4A-B177-C11F737A10B7}">
      <dgm:prSet/>
      <dgm:spPr/>
      <dgm:t>
        <a:bodyPr/>
        <a:lstStyle/>
        <a:p>
          <a:pPr rtl="0"/>
          <a:r>
            <a:rPr lang="en-US" smtClean="0"/>
            <a:t>Not all policy actions or designs perform well</a:t>
          </a:r>
          <a:endParaRPr lang="en-US"/>
        </a:p>
      </dgm:t>
    </dgm:pt>
    <dgm:pt modelId="{0F70BC27-9CB1-6048-8D87-EBCBDF8FBA6B}" type="parTrans" cxnId="{3A6026C0-F4BA-1D46-B44B-476E1D1CB12F}">
      <dgm:prSet/>
      <dgm:spPr/>
      <dgm:t>
        <a:bodyPr/>
        <a:lstStyle/>
        <a:p>
          <a:endParaRPr lang="en-US"/>
        </a:p>
      </dgm:t>
    </dgm:pt>
    <dgm:pt modelId="{22AE5046-31EF-994E-B586-B43B34E2C839}" type="sibTrans" cxnId="{3A6026C0-F4BA-1D46-B44B-476E1D1CB12F}">
      <dgm:prSet/>
      <dgm:spPr/>
      <dgm:t>
        <a:bodyPr/>
        <a:lstStyle/>
        <a:p>
          <a:endParaRPr lang="en-US"/>
        </a:p>
      </dgm:t>
    </dgm:pt>
    <dgm:pt modelId="{2403C97B-A13D-9049-B18C-521FEADBA23C}">
      <dgm:prSet/>
      <dgm:spPr/>
      <dgm:t>
        <a:bodyPr/>
        <a:lstStyle/>
        <a:p>
          <a:pPr rtl="0"/>
          <a:r>
            <a:rPr lang="en-US" smtClean="0"/>
            <a:t>Distribution of costs/benefits is a driver</a:t>
          </a:r>
          <a:endParaRPr lang="en-US"/>
        </a:p>
      </dgm:t>
    </dgm:pt>
    <dgm:pt modelId="{1F848F64-B4F4-C147-AD16-1AE23F19CBB0}" type="parTrans" cxnId="{6508B38D-218D-364B-98C3-1BEEC69C155B}">
      <dgm:prSet/>
      <dgm:spPr/>
      <dgm:t>
        <a:bodyPr/>
        <a:lstStyle/>
        <a:p>
          <a:endParaRPr lang="en-US"/>
        </a:p>
      </dgm:t>
    </dgm:pt>
    <dgm:pt modelId="{78EE17E3-867F-BF41-A257-08FDE5CC4691}" type="sibTrans" cxnId="{6508B38D-218D-364B-98C3-1BEEC69C155B}">
      <dgm:prSet/>
      <dgm:spPr/>
      <dgm:t>
        <a:bodyPr/>
        <a:lstStyle/>
        <a:p>
          <a:endParaRPr lang="en-US"/>
        </a:p>
      </dgm:t>
    </dgm:pt>
    <dgm:pt modelId="{B265A5A1-5300-AA4B-A2D6-4D06C6925015}" type="pres">
      <dgm:prSet presAssocID="{1B07ABCA-AAC2-244E-83E3-E436E103453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72BB4B4-F16D-9C4B-9ABC-09A20AE15221}" type="pres">
      <dgm:prSet presAssocID="{CB1A4672-8564-784C-8A27-D3923E00B8AC}" presName="thickLine" presStyleLbl="alignNode1" presStyleIdx="0" presStyleCnt="6"/>
      <dgm:spPr/>
    </dgm:pt>
    <dgm:pt modelId="{77B7A6E6-73D1-764C-B591-22686D90CCDE}" type="pres">
      <dgm:prSet presAssocID="{CB1A4672-8564-784C-8A27-D3923E00B8AC}" presName="horz1" presStyleCnt="0"/>
      <dgm:spPr/>
    </dgm:pt>
    <dgm:pt modelId="{339A39C9-C563-9149-AD44-AE1EEB9FEB8F}" type="pres">
      <dgm:prSet presAssocID="{CB1A4672-8564-784C-8A27-D3923E00B8AC}" presName="tx1" presStyleLbl="revTx" presStyleIdx="0" presStyleCnt="6"/>
      <dgm:spPr/>
      <dgm:t>
        <a:bodyPr/>
        <a:lstStyle/>
        <a:p>
          <a:endParaRPr lang="en-US"/>
        </a:p>
      </dgm:t>
    </dgm:pt>
    <dgm:pt modelId="{57C39029-8697-5E40-AABA-2766FEDA2E14}" type="pres">
      <dgm:prSet presAssocID="{CB1A4672-8564-784C-8A27-D3923E00B8AC}" presName="vert1" presStyleCnt="0"/>
      <dgm:spPr/>
    </dgm:pt>
    <dgm:pt modelId="{F31E0609-143B-5149-9EE2-CC10300784EE}" type="pres">
      <dgm:prSet presAssocID="{983A8FE2-8FC1-9E43-A8E9-8B3AE738A2B8}" presName="thickLine" presStyleLbl="alignNode1" presStyleIdx="1" presStyleCnt="6"/>
      <dgm:spPr/>
    </dgm:pt>
    <dgm:pt modelId="{A08CB50D-C9DB-824E-9006-67E335F74D20}" type="pres">
      <dgm:prSet presAssocID="{983A8FE2-8FC1-9E43-A8E9-8B3AE738A2B8}" presName="horz1" presStyleCnt="0"/>
      <dgm:spPr/>
    </dgm:pt>
    <dgm:pt modelId="{4142DAA2-EF31-A74F-BA5C-E307932817F9}" type="pres">
      <dgm:prSet presAssocID="{983A8FE2-8FC1-9E43-A8E9-8B3AE738A2B8}" presName="tx1" presStyleLbl="revTx" presStyleIdx="1" presStyleCnt="6"/>
      <dgm:spPr/>
      <dgm:t>
        <a:bodyPr/>
        <a:lstStyle/>
        <a:p>
          <a:endParaRPr lang="en-US"/>
        </a:p>
      </dgm:t>
    </dgm:pt>
    <dgm:pt modelId="{D1AD9033-BF36-A84C-B06E-C28EFC6D3A45}" type="pres">
      <dgm:prSet presAssocID="{983A8FE2-8FC1-9E43-A8E9-8B3AE738A2B8}" presName="vert1" presStyleCnt="0"/>
      <dgm:spPr/>
    </dgm:pt>
    <dgm:pt modelId="{1C174ABE-CA31-594B-B14C-9F216C0D9EB1}" type="pres">
      <dgm:prSet presAssocID="{92211888-1CE5-BA42-AFDF-85FDCE2EC19F}" presName="thickLine" presStyleLbl="alignNode1" presStyleIdx="2" presStyleCnt="6"/>
      <dgm:spPr/>
    </dgm:pt>
    <dgm:pt modelId="{62A744D5-9374-1743-BC8F-3E3E5405595A}" type="pres">
      <dgm:prSet presAssocID="{92211888-1CE5-BA42-AFDF-85FDCE2EC19F}" presName="horz1" presStyleCnt="0"/>
      <dgm:spPr/>
    </dgm:pt>
    <dgm:pt modelId="{BDF5872E-A3AB-674D-969F-7D5B17D95FCA}" type="pres">
      <dgm:prSet presAssocID="{92211888-1CE5-BA42-AFDF-85FDCE2EC19F}" presName="tx1" presStyleLbl="revTx" presStyleIdx="2" presStyleCnt="6"/>
      <dgm:spPr/>
      <dgm:t>
        <a:bodyPr/>
        <a:lstStyle/>
        <a:p>
          <a:endParaRPr lang="en-US"/>
        </a:p>
      </dgm:t>
    </dgm:pt>
    <dgm:pt modelId="{D1D77C58-8FC4-9242-BBCF-1BFC7176DD52}" type="pres">
      <dgm:prSet presAssocID="{92211888-1CE5-BA42-AFDF-85FDCE2EC19F}" presName="vert1" presStyleCnt="0"/>
      <dgm:spPr/>
    </dgm:pt>
    <dgm:pt modelId="{BE104AED-63DD-E34F-86FF-F8F8705D80E6}" type="pres">
      <dgm:prSet presAssocID="{3DFF72DF-885E-4740-B13D-A291F2F347AF}" presName="thickLine" presStyleLbl="alignNode1" presStyleIdx="3" presStyleCnt="6"/>
      <dgm:spPr/>
    </dgm:pt>
    <dgm:pt modelId="{0A6EFE93-ADEB-E748-A0C6-B7F39C80CF1B}" type="pres">
      <dgm:prSet presAssocID="{3DFF72DF-885E-4740-B13D-A291F2F347AF}" presName="horz1" presStyleCnt="0"/>
      <dgm:spPr/>
    </dgm:pt>
    <dgm:pt modelId="{A9165BB3-88DC-D64E-8EBB-8FC691358540}" type="pres">
      <dgm:prSet presAssocID="{3DFF72DF-885E-4740-B13D-A291F2F347AF}" presName="tx1" presStyleLbl="revTx" presStyleIdx="3" presStyleCnt="6"/>
      <dgm:spPr/>
      <dgm:t>
        <a:bodyPr/>
        <a:lstStyle/>
        <a:p>
          <a:endParaRPr lang="en-US"/>
        </a:p>
      </dgm:t>
    </dgm:pt>
    <dgm:pt modelId="{A9D36C3F-1D28-F344-85D5-C90F4A9091A5}" type="pres">
      <dgm:prSet presAssocID="{3DFF72DF-885E-4740-B13D-A291F2F347AF}" presName="vert1" presStyleCnt="0"/>
      <dgm:spPr/>
    </dgm:pt>
    <dgm:pt modelId="{538C6D78-958D-B449-AD9C-15A411C698A2}" type="pres">
      <dgm:prSet presAssocID="{FEFB605B-9E8F-4A4A-B177-C11F737A10B7}" presName="thickLine" presStyleLbl="alignNode1" presStyleIdx="4" presStyleCnt="6"/>
      <dgm:spPr/>
    </dgm:pt>
    <dgm:pt modelId="{90C1CACA-38EA-0448-BCEC-5DF631D55321}" type="pres">
      <dgm:prSet presAssocID="{FEFB605B-9E8F-4A4A-B177-C11F737A10B7}" presName="horz1" presStyleCnt="0"/>
      <dgm:spPr/>
    </dgm:pt>
    <dgm:pt modelId="{F7669AF8-6516-704C-AE4F-AA57A33047A4}" type="pres">
      <dgm:prSet presAssocID="{FEFB605B-9E8F-4A4A-B177-C11F737A10B7}" presName="tx1" presStyleLbl="revTx" presStyleIdx="4" presStyleCnt="6"/>
      <dgm:spPr/>
      <dgm:t>
        <a:bodyPr/>
        <a:lstStyle/>
        <a:p>
          <a:endParaRPr lang="en-US"/>
        </a:p>
      </dgm:t>
    </dgm:pt>
    <dgm:pt modelId="{A7575884-5761-6449-8177-E2F2AF86713F}" type="pres">
      <dgm:prSet presAssocID="{FEFB605B-9E8F-4A4A-B177-C11F737A10B7}" presName="vert1" presStyleCnt="0"/>
      <dgm:spPr/>
    </dgm:pt>
    <dgm:pt modelId="{75B3C1CE-7984-E94E-86F9-23FBFC58D8AC}" type="pres">
      <dgm:prSet presAssocID="{2403C97B-A13D-9049-B18C-521FEADBA23C}" presName="thickLine" presStyleLbl="alignNode1" presStyleIdx="5" presStyleCnt="6"/>
      <dgm:spPr/>
    </dgm:pt>
    <dgm:pt modelId="{959F3110-CDA6-7647-A23F-6AC8DF13520A}" type="pres">
      <dgm:prSet presAssocID="{2403C97B-A13D-9049-B18C-521FEADBA23C}" presName="horz1" presStyleCnt="0"/>
      <dgm:spPr/>
    </dgm:pt>
    <dgm:pt modelId="{93130C83-45AD-154C-A446-9D7BFC51F749}" type="pres">
      <dgm:prSet presAssocID="{2403C97B-A13D-9049-B18C-521FEADBA23C}" presName="tx1" presStyleLbl="revTx" presStyleIdx="5" presStyleCnt="6"/>
      <dgm:spPr/>
      <dgm:t>
        <a:bodyPr/>
        <a:lstStyle/>
        <a:p>
          <a:endParaRPr lang="en-US"/>
        </a:p>
      </dgm:t>
    </dgm:pt>
    <dgm:pt modelId="{981E5C40-8F2D-474F-BA11-70B9BBCA005C}" type="pres">
      <dgm:prSet presAssocID="{2403C97B-A13D-9049-B18C-521FEADBA23C}" presName="vert1" presStyleCnt="0"/>
      <dgm:spPr/>
    </dgm:pt>
  </dgm:ptLst>
  <dgm:cxnLst>
    <dgm:cxn modelId="{B057D21D-FDB1-1841-841B-91AD225E295D}" srcId="{1B07ABCA-AAC2-244E-83E3-E436E1034531}" destId="{983A8FE2-8FC1-9E43-A8E9-8B3AE738A2B8}" srcOrd="1" destOrd="0" parTransId="{6667DA5B-0A07-4A40-A4CA-E2EC75CEE36E}" sibTransId="{6653A541-9137-4D42-92F9-448DA362EC84}"/>
    <dgm:cxn modelId="{05F26D4E-0784-7844-B30F-7BAADF67C4B2}" type="presOf" srcId="{CB1A4672-8564-784C-8A27-D3923E00B8AC}" destId="{339A39C9-C563-9149-AD44-AE1EEB9FEB8F}" srcOrd="0" destOrd="0" presId="urn:microsoft.com/office/officeart/2008/layout/LinedList"/>
    <dgm:cxn modelId="{3A6026C0-F4BA-1D46-B44B-476E1D1CB12F}" srcId="{1B07ABCA-AAC2-244E-83E3-E436E1034531}" destId="{FEFB605B-9E8F-4A4A-B177-C11F737A10B7}" srcOrd="4" destOrd="0" parTransId="{0F70BC27-9CB1-6048-8D87-EBCBDF8FBA6B}" sibTransId="{22AE5046-31EF-994E-B586-B43B34E2C839}"/>
    <dgm:cxn modelId="{FCF71FA6-C613-4D44-AAF5-4D09649619F3}" srcId="{1B07ABCA-AAC2-244E-83E3-E436E1034531}" destId="{3DFF72DF-885E-4740-B13D-A291F2F347AF}" srcOrd="3" destOrd="0" parTransId="{C67DD95D-16F3-D147-9A13-0B859E0C23B7}" sibTransId="{654659D5-327D-874E-9865-2743157C007B}"/>
    <dgm:cxn modelId="{0C19BA8A-7467-AD47-AA3B-A64259A78044}" type="presOf" srcId="{92211888-1CE5-BA42-AFDF-85FDCE2EC19F}" destId="{BDF5872E-A3AB-674D-969F-7D5B17D95FCA}" srcOrd="0" destOrd="0" presId="urn:microsoft.com/office/officeart/2008/layout/LinedList"/>
    <dgm:cxn modelId="{A306AA66-A8BA-5046-AEF3-A861FE715185}" type="presOf" srcId="{983A8FE2-8FC1-9E43-A8E9-8B3AE738A2B8}" destId="{4142DAA2-EF31-A74F-BA5C-E307932817F9}" srcOrd="0" destOrd="0" presId="urn:microsoft.com/office/officeart/2008/layout/LinedList"/>
    <dgm:cxn modelId="{6508B38D-218D-364B-98C3-1BEEC69C155B}" srcId="{1B07ABCA-AAC2-244E-83E3-E436E1034531}" destId="{2403C97B-A13D-9049-B18C-521FEADBA23C}" srcOrd="5" destOrd="0" parTransId="{1F848F64-B4F4-C147-AD16-1AE23F19CBB0}" sibTransId="{78EE17E3-867F-BF41-A257-08FDE5CC4691}"/>
    <dgm:cxn modelId="{872CE108-AE8A-E941-9AAB-74664DDAC7EB}" srcId="{1B07ABCA-AAC2-244E-83E3-E436E1034531}" destId="{CB1A4672-8564-784C-8A27-D3923E00B8AC}" srcOrd="0" destOrd="0" parTransId="{43C8811F-D105-A249-A0A3-50BE53925480}" sibTransId="{ACFAB8D1-D02D-AF4C-A691-7ADAFFF3F74C}"/>
    <dgm:cxn modelId="{0628020E-20AA-D84F-A22E-0BD23E02744C}" type="presOf" srcId="{2403C97B-A13D-9049-B18C-521FEADBA23C}" destId="{93130C83-45AD-154C-A446-9D7BFC51F749}" srcOrd="0" destOrd="0" presId="urn:microsoft.com/office/officeart/2008/layout/LinedList"/>
    <dgm:cxn modelId="{3357C5BD-B7B1-8348-966E-34E82D14B782}" srcId="{1B07ABCA-AAC2-244E-83E3-E436E1034531}" destId="{92211888-1CE5-BA42-AFDF-85FDCE2EC19F}" srcOrd="2" destOrd="0" parTransId="{9AC1A09C-20F4-1045-99AE-4EF824558C11}" sibTransId="{D52214C4-E832-664F-B254-70853D695EA0}"/>
    <dgm:cxn modelId="{94F0C719-1A17-864C-8D98-7AE7C8599843}" type="presOf" srcId="{1B07ABCA-AAC2-244E-83E3-E436E1034531}" destId="{B265A5A1-5300-AA4B-A2D6-4D06C6925015}" srcOrd="0" destOrd="0" presId="urn:microsoft.com/office/officeart/2008/layout/LinedList"/>
    <dgm:cxn modelId="{DF9DEEF4-EF48-A448-BAF3-65ED9F8E5191}" type="presOf" srcId="{FEFB605B-9E8F-4A4A-B177-C11F737A10B7}" destId="{F7669AF8-6516-704C-AE4F-AA57A33047A4}" srcOrd="0" destOrd="0" presId="urn:microsoft.com/office/officeart/2008/layout/LinedList"/>
    <dgm:cxn modelId="{8674C8FC-6FDF-7A43-8FFE-6FDD618884AD}" type="presOf" srcId="{3DFF72DF-885E-4740-B13D-A291F2F347AF}" destId="{A9165BB3-88DC-D64E-8EBB-8FC691358540}" srcOrd="0" destOrd="0" presId="urn:microsoft.com/office/officeart/2008/layout/LinedList"/>
    <dgm:cxn modelId="{B789ECC8-4EAA-3F49-86E6-D35AD43DB0F0}" type="presParOf" srcId="{B265A5A1-5300-AA4B-A2D6-4D06C6925015}" destId="{F72BB4B4-F16D-9C4B-9ABC-09A20AE15221}" srcOrd="0" destOrd="0" presId="urn:microsoft.com/office/officeart/2008/layout/LinedList"/>
    <dgm:cxn modelId="{DE946E7A-5DC8-5E49-B22F-D4F4BC59188B}" type="presParOf" srcId="{B265A5A1-5300-AA4B-A2D6-4D06C6925015}" destId="{77B7A6E6-73D1-764C-B591-22686D90CCDE}" srcOrd="1" destOrd="0" presId="urn:microsoft.com/office/officeart/2008/layout/LinedList"/>
    <dgm:cxn modelId="{B5EF25F7-200A-FE43-ADF7-A70EA1B755AB}" type="presParOf" srcId="{77B7A6E6-73D1-764C-B591-22686D90CCDE}" destId="{339A39C9-C563-9149-AD44-AE1EEB9FEB8F}" srcOrd="0" destOrd="0" presId="urn:microsoft.com/office/officeart/2008/layout/LinedList"/>
    <dgm:cxn modelId="{1203E1D4-7848-E141-8D44-0A73E2713831}" type="presParOf" srcId="{77B7A6E6-73D1-764C-B591-22686D90CCDE}" destId="{57C39029-8697-5E40-AABA-2766FEDA2E14}" srcOrd="1" destOrd="0" presId="urn:microsoft.com/office/officeart/2008/layout/LinedList"/>
    <dgm:cxn modelId="{CFE3F1B3-41CE-9D42-A2FA-7ED4F3C01E25}" type="presParOf" srcId="{B265A5A1-5300-AA4B-A2D6-4D06C6925015}" destId="{F31E0609-143B-5149-9EE2-CC10300784EE}" srcOrd="2" destOrd="0" presId="urn:microsoft.com/office/officeart/2008/layout/LinedList"/>
    <dgm:cxn modelId="{BC7F931B-0592-934F-B3B1-85911DE755EF}" type="presParOf" srcId="{B265A5A1-5300-AA4B-A2D6-4D06C6925015}" destId="{A08CB50D-C9DB-824E-9006-67E335F74D20}" srcOrd="3" destOrd="0" presId="urn:microsoft.com/office/officeart/2008/layout/LinedList"/>
    <dgm:cxn modelId="{7981F142-CEF4-CF4B-B1FE-836373A56734}" type="presParOf" srcId="{A08CB50D-C9DB-824E-9006-67E335F74D20}" destId="{4142DAA2-EF31-A74F-BA5C-E307932817F9}" srcOrd="0" destOrd="0" presId="urn:microsoft.com/office/officeart/2008/layout/LinedList"/>
    <dgm:cxn modelId="{D47E8C33-50AB-944E-9DF9-9C901941E924}" type="presParOf" srcId="{A08CB50D-C9DB-824E-9006-67E335F74D20}" destId="{D1AD9033-BF36-A84C-B06E-C28EFC6D3A45}" srcOrd="1" destOrd="0" presId="urn:microsoft.com/office/officeart/2008/layout/LinedList"/>
    <dgm:cxn modelId="{BE4B65C1-2D3F-6A49-A2A1-5214D3D025BA}" type="presParOf" srcId="{B265A5A1-5300-AA4B-A2D6-4D06C6925015}" destId="{1C174ABE-CA31-594B-B14C-9F216C0D9EB1}" srcOrd="4" destOrd="0" presId="urn:microsoft.com/office/officeart/2008/layout/LinedList"/>
    <dgm:cxn modelId="{5428108B-8772-7448-B234-35792F616755}" type="presParOf" srcId="{B265A5A1-5300-AA4B-A2D6-4D06C6925015}" destId="{62A744D5-9374-1743-BC8F-3E3E5405595A}" srcOrd="5" destOrd="0" presId="urn:microsoft.com/office/officeart/2008/layout/LinedList"/>
    <dgm:cxn modelId="{4C33FEBB-09D6-934C-964C-117ADE635D46}" type="presParOf" srcId="{62A744D5-9374-1743-BC8F-3E3E5405595A}" destId="{BDF5872E-A3AB-674D-969F-7D5B17D95FCA}" srcOrd="0" destOrd="0" presId="urn:microsoft.com/office/officeart/2008/layout/LinedList"/>
    <dgm:cxn modelId="{26E819F1-7411-5446-BAB4-48BBA65E04DE}" type="presParOf" srcId="{62A744D5-9374-1743-BC8F-3E3E5405595A}" destId="{D1D77C58-8FC4-9242-BBCF-1BFC7176DD52}" srcOrd="1" destOrd="0" presId="urn:microsoft.com/office/officeart/2008/layout/LinedList"/>
    <dgm:cxn modelId="{07E62D34-6A7C-6B41-9FEA-61E595517525}" type="presParOf" srcId="{B265A5A1-5300-AA4B-A2D6-4D06C6925015}" destId="{BE104AED-63DD-E34F-86FF-F8F8705D80E6}" srcOrd="6" destOrd="0" presId="urn:microsoft.com/office/officeart/2008/layout/LinedList"/>
    <dgm:cxn modelId="{3524BDCD-D7EE-C149-8362-5F1B7217FB06}" type="presParOf" srcId="{B265A5A1-5300-AA4B-A2D6-4D06C6925015}" destId="{0A6EFE93-ADEB-E748-A0C6-B7F39C80CF1B}" srcOrd="7" destOrd="0" presId="urn:microsoft.com/office/officeart/2008/layout/LinedList"/>
    <dgm:cxn modelId="{8DF58569-F40D-E04B-B769-C5975DE0EA50}" type="presParOf" srcId="{0A6EFE93-ADEB-E748-A0C6-B7F39C80CF1B}" destId="{A9165BB3-88DC-D64E-8EBB-8FC691358540}" srcOrd="0" destOrd="0" presId="urn:microsoft.com/office/officeart/2008/layout/LinedList"/>
    <dgm:cxn modelId="{95700D5E-00EF-E040-9500-A3BCD580FCB4}" type="presParOf" srcId="{0A6EFE93-ADEB-E748-A0C6-B7F39C80CF1B}" destId="{A9D36C3F-1D28-F344-85D5-C90F4A9091A5}" srcOrd="1" destOrd="0" presId="urn:microsoft.com/office/officeart/2008/layout/LinedList"/>
    <dgm:cxn modelId="{3F05D021-13FE-C04F-84CE-D46AF50802A9}" type="presParOf" srcId="{B265A5A1-5300-AA4B-A2D6-4D06C6925015}" destId="{538C6D78-958D-B449-AD9C-15A411C698A2}" srcOrd="8" destOrd="0" presId="urn:microsoft.com/office/officeart/2008/layout/LinedList"/>
    <dgm:cxn modelId="{CEB798C9-69C7-AA47-A0DE-41AEA6D74FEF}" type="presParOf" srcId="{B265A5A1-5300-AA4B-A2D6-4D06C6925015}" destId="{90C1CACA-38EA-0448-BCEC-5DF631D55321}" srcOrd="9" destOrd="0" presId="urn:microsoft.com/office/officeart/2008/layout/LinedList"/>
    <dgm:cxn modelId="{EDE43E70-42D8-CD40-BE0A-E3602A4A28BC}" type="presParOf" srcId="{90C1CACA-38EA-0448-BCEC-5DF631D55321}" destId="{F7669AF8-6516-704C-AE4F-AA57A33047A4}" srcOrd="0" destOrd="0" presId="urn:microsoft.com/office/officeart/2008/layout/LinedList"/>
    <dgm:cxn modelId="{502C6BD0-19CA-D94D-A057-7E389DE961B0}" type="presParOf" srcId="{90C1CACA-38EA-0448-BCEC-5DF631D55321}" destId="{A7575884-5761-6449-8177-E2F2AF86713F}" srcOrd="1" destOrd="0" presId="urn:microsoft.com/office/officeart/2008/layout/LinedList"/>
    <dgm:cxn modelId="{E64F1037-6043-FB4A-807D-70171485F02B}" type="presParOf" srcId="{B265A5A1-5300-AA4B-A2D6-4D06C6925015}" destId="{75B3C1CE-7984-E94E-86F9-23FBFC58D8AC}" srcOrd="10" destOrd="0" presId="urn:microsoft.com/office/officeart/2008/layout/LinedList"/>
    <dgm:cxn modelId="{4732DA0E-33B3-B24E-9DA8-0DE48FB571C7}" type="presParOf" srcId="{B265A5A1-5300-AA4B-A2D6-4D06C6925015}" destId="{959F3110-CDA6-7647-A23F-6AC8DF13520A}" srcOrd="11" destOrd="0" presId="urn:microsoft.com/office/officeart/2008/layout/LinedList"/>
    <dgm:cxn modelId="{55CA7736-9857-6042-A762-C2BA3F0F0D8E}" type="presParOf" srcId="{959F3110-CDA6-7647-A23F-6AC8DF13520A}" destId="{93130C83-45AD-154C-A446-9D7BFC51F749}" srcOrd="0" destOrd="0" presId="urn:microsoft.com/office/officeart/2008/layout/LinedList"/>
    <dgm:cxn modelId="{E5BAF52E-BF89-274B-A273-DBC48F023C24}" type="presParOf" srcId="{959F3110-CDA6-7647-A23F-6AC8DF13520A}" destId="{981E5C40-8F2D-474F-BA11-70B9BBCA005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5D326B-4388-DB47-9D72-00F244DB6F20}" type="doc">
      <dgm:prSet loTypeId="urn:microsoft.com/office/officeart/2005/8/layout/default" loCatId="" qsTypeId="urn:microsoft.com/office/officeart/2005/8/quickstyle/simple4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E7C58F77-C002-B244-8C74-C2978DD2995B}">
      <dgm:prSet/>
      <dgm:spPr/>
      <dgm:t>
        <a:bodyPr/>
        <a:lstStyle/>
        <a:p>
          <a:pPr rtl="0"/>
          <a:r>
            <a:rPr lang="en-US" b="0" i="0" baseline="0" dirty="0" smtClean="0"/>
            <a:t>Cost effective approaches increase economic efficiency and expansion</a:t>
          </a:r>
          <a:endParaRPr lang="en-US" dirty="0"/>
        </a:p>
      </dgm:t>
    </dgm:pt>
    <dgm:pt modelId="{ED7027A1-075F-274B-82A0-01AD96EBB9A2}" type="parTrans" cxnId="{C6E6B37F-D8E4-CF45-9BA0-5BA69A590D29}">
      <dgm:prSet/>
      <dgm:spPr/>
      <dgm:t>
        <a:bodyPr/>
        <a:lstStyle/>
        <a:p>
          <a:endParaRPr lang="en-US"/>
        </a:p>
      </dgm:t>
    </dgm:pt>
    <dgm:pt modelId="{7DEF2B43-5FBE-6A42-B59B-97703FEF91FE}" type="sibTrans" cxnId="{C6E6B37F-D8E4-CF45-9BA0-5BA69A590D29}">
      <dgm:prSet/>
      <dgm:spPr/>
      <dgm:t>
        <a:bodyPr/>
        <a:lstStyle/>
        <a:p>
          <a:endParaRPr lang="en-US"/>
        </a:p>
      </dgm:t>
    </dgm:pt>
    <dgm:pt modelId="{9124FC0C-776E-3742-A16B-50C39714B746}">
      <dgm:prSet/>
      <dgm:spPr/>
      <dgm:t>
        <a:bodyPr/>
        <a:lstStyle/>
        <a:p>
          <a:pPr rtl="0"/>
          <a:r>
            <a:rPr lang="en-US" b="0" i="0" baseline="0" smtClean="0"/>
            <a:t>Energy savings cut energy costs, stimulate labor investment</a:t>
          </a:r>
          <a:endParaRPr lang="en-US"/>
        </a:p>
      </dgm:t>
    </dgm:pt>
    <dgm:pt modelId="{C056B4FC-4741-E14B-859D-3CB95EFE54F9}" type="parTrans" cxnId="{1ADB26B6-F622-8943-A05B-640A7080A9E4}">
      <dgm:prSet/>
      <dgm:spPr/>
      <dgm:t>
        <a:bodyPr/>
        <a:lstStyle/>
        <a:p>
          <a:endParaRPr lang="en-US"/>
        </a:p>
      </dgm:t>
    </dgm:pt>
    <dgm:pt modelId="{0EC6EFD7-DD6E-1D4E-9E61-5738F57F3DD3}" type="sibTrans" cxnId="{1ADB26B6-F622-8943-A05B-640A7080A9E4}">
      <dgm:prSet/>
      <dgm:spPr/>
      <dgm:t>
        <a:bodyPr/>
        <a:lstStyle/>
        <a:p>
          <a:endParaRPr lang="en-US"/>
        </a:p>
      </dgm:t>
    </dgm:pt>
    <dgm:pt modelId="{42C21A20-AC61-FA47-BC32-17E21BEFFB04}">
      <dgm:prSet/>
      <dgm:spPr/>
      <dgm:t>
        <a:bodyPr/>
        <a:lstStyle/>
        <a:p>
          <a:pPr rtl="0"/>
          <a:r>
            <a:rPr lang="en-US" b="0" i="0" baseline="0" smtClean="0"/>
            <a:t>Shifts to indigenous vs. imported resources cut job outflows</a:t>
          </a:r>
          <a:endParaRPr lang="en-US"/>
        </a:p>
      </dgm:t>
    </dgm:pt>
    <dgm:pt modelId="{FBA391F8-8E8D-0447-9E15-A05F936A89CA}" type="parTrans" cxnId="{EC84DF23-9DB7-8944-819C-3EAD34B3C227}">
      <dgm:prSet/>
      <dgm:spPr/>
      <dgm:t>
        <a:bodyPr/>
        <a:lstStyle/>
        <a:p>
          <a:endParaRPr lang="en-US"/>
        </a:p>
      </dgm:t>
    </dgm:pt>
    <dgm:pt modelId="{FE0D751C-FF3E-AB45-ABCC-94A41A889507}" type="sibTrans" cxnId="{EC84DF23-9DB7-8944-819C-3EAD34B3C227}">
      <dgm:prSet/>
      <dgm:spPr/>
      <dgm:t>
        <a:bodyPr/>
        <a:lstStyle/>
        <a:p>
          <a:endParaRPr lang="en-US"/>
        </a:p>
      </dgm:t>
    </dgm:pt>
    <dgm:pt modelId="{6A156F94-5A47-504F-B00F-A38A2609D474}">
      <dgm:prSet/>
      <dgm:spPr/>
      <dgm:t>
        <a:bodyPr/>
        <a:lstStyle/>
        <a:p>
          <a:pPr rtl="0"/>
          <a:r>
            <a:rPr lang="en-US" b="0" i="0" baseline="0" smtClean="0"/>
            <a:t>Actions supported by local supply chains cut job outflows</a:t>
          </a:r>
          <a:endParaRPr lang="en-US"/>
        </a:p>
      </dgm:t>
    </dgm:pt>
    <dgm:pt modelId="{715F281D-AA63-2746-AE88-C746AE1283DF}" type="parTrans" cxnId="{0B05E5D3-DFA1-9343-93AC-8F52134AC818}">
      <dgm:prSet/>
      <dgm:spPr/>
      <dgm:t>
        <a:bodyPr/>
        <a:lstStyle/>
        <a:p>
          <a:endParaRPr lang="en-US"/>
        </a:p>
      </dgm:t>
    </dgm:pt>
    <dgm:pt modelId="{D7C8F576-65B2-434F-B21F-97594ACF0DC7}" type="sibTrans" cxnId="{0B05E5D3-DFA1-9343-93AC-8F52134AC818}">
      <dgm:prSet/>
      <dgm:spPr/>
      <dgm:t>
        <a:bodyPr/>
        <a:lstStyle/>
        <a:p>
          <a:endParaRPr lang="en-US"/>
        </a:p>
      </dgm:t>
    </dgm:pt>
    <dgm:pt modelId="{9876F7E2-E14E-0941-960D-A09A0CB856F3}">
      <dgm:prSet/>
      <dgm:spPr/>
      <dgm:t>
        <a:bodyPr/>
        <a:lstStyle/>
        <a:p>
          <a:pPr rtl="0"/>
          <a:r>
            <a:rPr lang="en-US" b="0" i="0" baseline="0" smtClean="0"/>
            <a:t>New investment from outside sources stimulates labor investment at home</a:t>
          </a:r>
          <a:endParaRPr lang="en-US"/>
        </a:p>
      </dgm:t>
    </dgm:pt>
    <dgm:pt modelId="{F7B7264B-DE06-3642-A74A-C973157245A2}" type="parTrans" cxnId="{DC373D8B-C63E-BE45-8E2F-B3562CD75DFD}">
      <dgm:prSet/>
      <dgm:spPr/>
      <dgm:t>
        <a:bodyPr/>
        <a:lstStyle/>
        <a:p>
          <a:endParaRPr lang="en-US"/>
        </a:p>
      </dgm:t>
    </dgm:pt>
    <dgm:pt modelId="{4155EDF4-11DF-E043-A4D7-E108DFCCA6FA}" type="sibTrans" cxnId="{DC373D8B-C63E-BE45-8E2F-B3562CD75DFD}">
      <dgm:prSet/>
      <dgm:spPr/>
      <dgm:t>
        <a:bodyPr/>
        <a:lstStyle/>
        <a:p>
          <a:endParaRPr lang="en-US"/>
        </a:p>
      </dgm:t>
    </dgm:pt>
    <dgm:pt modelId="{9E724EE4-E559-2C4B-B134-2E7F392BBD10}">
      <dgm:prSet/>
      <dgm:spPr/>
      <dgm:t>
        <a:bodyPr/>
        <a:lstStyle/>
        <a:p>
          <a:pPr rtl="0"/>
          <a:r>
            <a:rPr lang="en-US" b="0" i="0" baseline="0" smtClean="0"/>
            <a:t>Labor intensive activities create more jobs, even if at higher cost (up to a point)</a:t>
          </a:r>
          <a:endParaRPr lang="en-US"/>
        </a:p>
      </dgm:t>
    </dgm:pt>
    <dgm:pt modelId="{0879A76E-5D6C-ED4C-913C-F760D35C03E2}" type="parTrans" cxnId="{C9D56209-73A6-E84B-BD12-295469927539}">
      <dgm:prSet/>
      <dgm:spPr/>
      <dgm:t>
        <a:bodyPr/>
        <a:lstStyle/>
        <a:p>
          <a:endParaRPr lang="en-US"/>
        </a:p>
      </dgm:t>
    </dgm:pt>
    <dgm:pt modelId="{9B8C0A49-4C0B-4B42-AA36-04F0C7EE77C4}" type="sibTrans" cxnId="{C9D56209-73A6-E84B-BD12-295469927539}">
      <dgm:prSet/>
      <dgm:spPr/>
      <dgm:t>
        <a:bodyPr/>
        <a:lstStyle/>
        <a:p>
          <a:endParaRPr lang="en-US"/>
        </a:p>
      </dgm:t>
    </dgm:pt>
    <dgm:pt modelId="{2F8914BF-D14F-544A-90D1-5B6735D51326}" type="pres">
      <dgm:prSet presAssocID="{AD5D326B-4388-DB47-9D72-00F244DB6F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BE6370-A730-B840-9FBC-9179123ECD3B}" type="pres">
      <dgm:prSet presAssocID="{E7C58F77-C002-B244-8C74-C2978DD2995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2B5C8-5D1E-4F48-B212-5C0A366D0E48}" type="pres">
      <dgm:prSet presAssocID="{7DEF2B43-5FBE-6A42-B59B-97703FEF91FE}" presName="sibTrans" presStyleCnt="0"/>
      <dgm:spPr/>
    </dgm:pt>
    <dgm:pt modelId="{C263E83C-2910-8E42-8797-EBE22EEB4720}" type="pres">
      <dgm:prSet presAssocID="{9124FC0C-776E-3742-A16B-50C39714B74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60C4E-382B-6547-A436-DDC79DD85D06}" type="pres">
      <dgm:prSet presAssocID="{0EC6EFD7-DD6E-1D4E-9E61-5738F57F3DD3}" presName="sibTrans" presStyleCnt="0"/>
      <dgm:spPr/>
    </dgm:pt>
    <dgm:pt modelId="{D2D9DAAD-BCF0-D749-9648-991E19ED95D4}" type="pres">
      <dgm:prSet presAssocID="{42C21A20-AC61-FA47-BC32-17E21BEFFB0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9C72B-5966-1F4D-8B8E-ACABB85EBD2C}" type="pres">
      <dgm:prSet presAssocID="{FE0D751C-FF3E-AB45-ABCC-94A41A889507}" presName="sibTrans" presStyleCnt="0"/>
      <dgm:spPr/>
    </dgm:pt>
    <dgm:pt modelId="{D9082A7B-8CD2-AB4F-A2C7-000FC0199C3F}" type="pres">
      <dgm:prSet presAssocID="{6A156F94-5A47-504F-B00F-A38A2609D47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ACB78-6E30-A140-8408-46E1F9DA16F0}" type="pres">
      <dgm:prSet presAssocID="{D7C8F576-65B2-434F-B21F-97594ACF0DC7}" presName="sibTrans" presStyleCnt="0"/>
      <dgm:spPr/>
    </dgm:pt>
    <dgm:pt modelId="{2FFDA4D4-471B-504A-8281-E356363D762A}" type="pres">
      <dgm:prSet presAssocID="{9876F7E2-E14E-0941-960D-A09A0CB856F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E2D6B-94F0-E24E-9661-3A66BB7870E6}" type="pres">
      <dgm:prSet presAssocID="{4155EDF4-11DF-E043-A4D7-E108DFCCA6FA}" presName="sibTrans" presStyleCnt="0"/>
      <dgm:spPr/>
    </dgm:pt>
    <dgm:pt modelId="{A9CC57E4-7084-2D41-8755-0514469235AD}" type="pres">
      <dgm:prSet presAssocID="{9E724EE4-E559-2C4B-B134-2E7F392BBD1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DB26B6-F622-8943-A05B-640A7080A9E4}" srcId="{AD5D326B-4388-DB47-9D72-00F244DB6F20}" destId="{9124FC0C-776E-3742-A16B-50C39714B746}" srcOrd="1" destOrd="0" parTransId="{C056B4FC-4741-E14B-859D-3CB95EFE54F9}" sibTransId="{0EC6EFD7-DD6E-1D4E-9E61-5738F57F3DD3}"/>
    <dgm:cxn modelId="{C9D56209-73A6-E84B-BD12-295469927539}" srcId="{AD5D326B-4388-DB47-9D72-00F244DB6F20}" destId="{9E724EE4-E559-2C4B-B134-2E7F392BBD10}" srcOrd="5" destOrd="0" parTransId="{0879A76E-5D6C-ED4C-913C-F760D35C03E2}" sibTransId="{9B8C0A49-4C0B-4B42-AA36-04F0C7EE77C4}"/>
    <dgm:cxn modelId="{83DBBCA8-D592-1F4E-9CA0-E502F6E1DE08}" type="presOf" srcId="{9124FC0C-776E-3742-A16B-50C39714B746}" destId="{C263E83C-2910-8E42-8797-EBE22EEB4720}" srcOrd="0" destOrd="0" presId="urn:microsoft.com/office/officeart/2005/8/layout/default"/>
    <dgm:cxn modelId="{C6E6B37F-D8E4-CF45-9BA0-5BA69A590D29}" srcId="{AD5D326B-4388-DB47-9D72-00F244DB6F20}" destId="{E7C58F77-C002-B244-8C74-C2978DD2995B}" srcOrd="0" destOrd="0" parTransId="{ED7027A1-075F-274B-82A0-01AD96EBB9A2}" sibTransId="{7DEF2B43-5FBE-6A42-B59B-97703FEF91FE}"/>
    <dgm:cxn modelId="{E814D6C6-C865-5E4E-9F01-B5194EE069EB}" type="presOf" srcId="{9876F7E2-E14E-0941-960D-A09A0CB856F3}" destId="{2FFDA4D4-471B-504A-8281-E356363D762A}" srcOrd="0" destOrd="0" presId="urn:microsoft.com/office/officeart/2005/8/layout/default"/>
    <dgm:cxn modelId="{E0CAB2C9-F5A1-0740-A736-4478E04710AC}" type="presOf" srcId="{42C21A20-AC61-FA47-BC32-17E21BEFFB04}" destId="{D2D9DAAD-BCF0-D749-9648-991E19ED95D4}" srcOrd="0" destOrd="0" presId="urn:microsoft.com/office/officeart/2005/8/layout/default"/>
    <dgm:cxn modelId="{084E447F-6C52-F540-887B-A69CFBCA2C5D}" type="presOf" srcId="{E7C58F77-C002-B244-8C74-C2978DD2995B}" destId="{0BBE6370-A730-B840-9FBC-9179123ECD3B}" srcOrd="0" destOrd="0" presId="urn:microsoft.com/office/officeart/2005/8/layout/default"/>
    <dgm:cxn modelId="{DC373D8B-C63E-BE45-8E2F-B3562CD75DFD}" srcId="{AD5D326B-4388-DB47-9D72-00F244DB6F20}" destId="{9876F7E2-E14E-0941-960D-A09A0CB856F3}" srcOrd="4" destOrd="0" parTransId="{F7B7264B-DE06-3642-A74A-C973157245A2}" sibTransId="{4155EDF4-11DF-E043-A4D7-E108DFCCA6FA}"/>
    <dgm:cxn modelId="{18FE7DBA-73F1-C44B-8877-5CAE17C2AF2E}" type="presOf" srcId="{9E724EE4-E559-2C4B-B134-2E7F392BBD10}" destId="{A9CC57E4-7084-2D41-8755-0514469235AD}" srcOrd="0" destOrd="0" presId="urn:microsoft.com/office/officeart/2005/8/layout/default"/>
    <dgm:cxn modelId="{0B05E5D3-DFA1-9343-93AC-8F52134AC818}" srcId="{AD5D326B-4388-DB47-9D72-00F244DB6F20}" destId="{6A156F94-5A47-504F-B00F-A38A2609D474}" srcOrd="3" destOrd="0" parTransId="{715F281D-AA63-2746-AE88-C746AE1283DF}" sibTransId="{D7C8F576-65B2-434F-B21F-97594ACF0DC7}"/>
    <dgm:cxn modelId="{CB8CC59B-F6CF-D640-A979-BD49A1E965AB}" type="presOf" srcId="{AD5D326B-4388-DB47-9D72-00F244DB6F20}" destId="{2F8914BF-D14F-544A-90D1-5B6735D51326}" srcOrd="0" destOrd="0" presId="urn:microsoft.com/office/officeart/2005/8/layout/default"/>
    <dgm:cxn modelId="{EC84DF23-9DB7-8944-819C-3EAD34B3C227}" srcId="{AD5D326B-4388-DB47-9D72-00F244DB6F20}" destId="{42C21A20-AC61-FA47-BC32-17E21BEFFB04}" srcOrd="2" destOrd="0" parTransId="{FBA391F8-8E8D-0447-9E15-A05F936A89CA}" sibTransId="{FE0D751C-FF3E-AB45-ABCC-94A41A889507}"/>
    <dgm:cxn modelId="{D8B12917-6AB0-5141-8FE4-BFBFAEDB4B65}" type="presOf" srcId="{6A156F94-5A47-504F-B00F-A38A2609D474}" destId="{D9082A7B-8CD2-AB4F-A2C7-000FC0199C3F}" srcOrd="0" destOrd="0" presId="urn:microsoft.com/office/officeart/2005/8/layout/default"/>
    <dgm:cxn modelId="{D65EF79B-32C4-8B43-A881-D5F782F3C57F}" type="presParOf" srcId="{2F8914BF-D14F-544A-90D1-5B6735D51326}" destId="{0BBE6370-A730-B840-9FBC-9179123ECD3B}" srcOrd="0" destOrd="0" presId="urn:microsoft.com/office/officeart/2005/8/layout/default"/>
    <dgm:cxn modelId="{8750A121-805A-C240-ACC9-9CE6CFF13518}" type="presParOf" srcId="{2F8914BF-D14F-544A-90D1-5B6735D51326}" destId="{E532B5C8-5D1E-4F48-B212-5C0A366D0E48}" srcOrd="1" destOrd="0" presId="urn:microsoft.com/office/officeart/2005/8/layout/default"/>
    <dgm:cxn modelId="{B55532B8-A2FF-AB45-AF27-65C9A21E87D5}" type="presParOf" srcId="{2F8914BF-D14F-544A-90D1-5B6735D51326}" destId="{C263E83C-2910-8E42-8797-EBE22EEB4720}" srcOrd="2" destOrd="0" presId="urn:microsoft.com/office/officeart/2005/8/layout/default"/>
    <dgm:cxn modelId="{05C0D301-5A19-1C44-9866-EDC18934176B}" type="presParOf" srcId="{2F8914BF-D14F-544A-90D1-5B6735D51326}" destId="{ADA60C4E-382B-6547-A436-DDC79DD85D06}" srcOrd="3" destOrd="0" presId="urn:microsoft.com/office/officeart/2005/8/layout/default"/>
    <dgm:cxn modelId="{CFA6A48D-22CA-784F-B64D-C8598080A33F}" type="presParOf" srcId="{2F8914BF-D14F-544A-90D1-5B6735D51326}" destId="{D2D9DAAD-BCF0-D749-9648-991E19ED95D4}" srcOrd="4" destOrd="0" presId="urn:microsoft.com/office/officeart/2005/8/layout/default"/>
    <dgm:cxn modelId="{6551D8ED-11D5-ED48-A31D-E3072A694E9E}" type="presParOf" srcId="{2F8914BF-D14F-544A-90D1-5B6735D51326}" destId="{4AD9C72B-5966-1F4D-8B8E-ACABB85EBD2C}" srcOrd="5" destOrd="0" presId="urn:microsoft.com/office/officeart/2005/8/layout/default"/>
    <dgm:cxn modelId="{25EE3195-61C0-4048-8AEB-DFF0AD89EE50}" type="presParOf" srcId="{2F8914BF-D14F-544A-90D1-5B6735D51326}" destId="{D9082A7B-8CD2-AB4F-A2C7-000FC0199C3F}" srcOrd="6" destOrd="0" presId="urn:microsoft.com/office/officeart/2005/8/layout/default"/>
    <dgm:cxn modelId="{075D5259-23FB-C54F-9DDA-D5599A30FA91}" type="presParOf" srcId="{2F8914BF-D14F-544A-90D1-5B6735D51326}" destId="{A27ACB78-6E30-A140-8408-46E1F9DA16F0}" srcOrd="7" destOrd="0" presId="urn:microsoft.com/office/officeart/2005/8/layout/default"/>
    <dgm:cxn modelId="{7717D7A2-1BA6-E641-8D3E-0FD4B4CB6E49}" type="presParOf" srcId="{2F8914BF-D14F-544A-90D1-5B6735D51326}" destId="{2FFDA4D4-471B-504A-8281-E356363D762A}" srcOrd="8" destOrd="0" presId="urn:microsoft.com/office/officeart/2005/8/layout/default"/>
    <dgm:cxn modelId="{40304170-A1E3-894C-B505-2AF74CDDCE63}" type="presParOf" srcId="{2F8914BF-D14F-544A-90D1-5B6735D51326}" destId="{32AE2D6B-94F0-E24E-9661-3A66BB7870E6}" srcOrd="9" destOrd="0" presId="urn:microsoft.com/office/officeart/2005/8/layout/default"/>
    <dgm:cxn modelId="{F07A74D1-2174-804A-8F95-A54A56535CB4}" type="presParOf" srcId="{2F8914BF-D14F-544A-90D1-5B6735D51326}" destId="{A9CC57E4-7084-2D41-8755-0514469235A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4CF75E-6234-934F-BC55-A7FF63DCFBEA}" type="doc">
      <dgm:prSet loTypeId="urn:microsoft.com/office/officeart/2005/8/layout/l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D7B457-780C-C04C-96BA-58ADC27AB0B1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Step 1</a:t>
          </a:r>
          <a:endParaRPr lang="en-US" sz="1400" b="1" dirty="0">
            <a:solidFill>
              <a:schemeClr val="tx1"/>
            </a:solidFill>
          </a:endParaRPr>
        </a:p>
      </dgm:t>
    </dgm:pt>
    <dgm:pt modelId="{DD5F28ED-CD57-B749-BBCF-E0A7F2A89AFD}" type="parTrans" cxnId="{B5757B66-815D-D242-BB24-07C524736342}">
      <dgm:prSet/>
      <dgm:spPr/>
      <dgm:t>
        <a:bodyPr/>
        <a:lstStyle/>
        <a:p>
          <a:endParaRPr lang="en-US" b="1"/>
        </a:p>
      </dgm:t>
    </dgm:pt>
    <dgm:pt modelId="{51903AD6-B0D0-BB4F-86C6-FD1AED1FB915}" type="sibTrans" cxnId="{B5757B66-815D-D242-BB24-07C524736342}">
      <dgm:prSet/>
      <dgm:spPr/>
      <dgm:t>
        <a:bodyPr/>
        <a:lstStyle/>
        <a:p>
          <a:endParaRPr lang="en-US" b="1"/>
        </a:p>
      </dgm:t>
    </dgm:pt>
    <dgm:pt modelId="{972C50FB-2ABB-A74F-B1C5-EBE4CE67388C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rgbClr val="000000"/>
              </a:solidFill>
            </a:rPr>
            <a:t>Step 2</a:t>
          </a:r>
          <a:endParaRPr lang="en-US" sz="1400" b="1" dirty="0">
            <a:solidFill>
              <a:srgbClr val="000000"/>
            </a:solidFill>
          </a:endParaRPr>
        </a:p>
      </dgm:t>
    </dgm:pt>
    <dgm:pt modelId="{0F1A8B64-DEA3-6941-BC37-A1E7B3AC9CD8}" type="parTrans" cxnId="{9DF86AB9-8C6F-4740-B643-F788256BA262}">
      <dgm:prSet/>
      <dgm:spPr/>
      <dgm:t>
        <a:bodyPr/>
        <a:lstStyle/>
        <a:p>
          <a:endParaRPr lang="en-US" b="1"/>
        </a:p>
      </dgm:t>
    </dgm:pt>
    <dgm:pt modelId="{6E163074-33EA-4440-9A98-15B8F67442A2}" type="sibTrans" cxnId="{9DF86AB9-8C6F-4740-B643-F788256BA262}">
      <dgm:prSet/>
      <dgm:spPr/>
      <dgm:t>
        <a:bodyPr/>
        <a:lstStyle/>
        <a:p>
          <a:endParaRPr lang="en-US" b="1"/>
        </a:p>
      </dgm:t>
    </dgm:pt>
    <dgm:pt modelId="{0CDE1E89-8A17-7244-B2B6-819B220419EC}">
      <dgm:prSet phldrT="[Text]" custT="1"/>
      <dgm:spPr>
        <a:solidFill>
          <a:srgbClr val="D1DEBA"/>
        </a:solidFill>
      </dgm:spPr>
      <dgm:t>
        <a:bodyPr/>
        <a:lstStyle/>
        <a:p>
          <a:r>
            <a:rPr lang="en-US" sz="1400" b="1" dirty="0" smtClean="0">
              <a:solidFill>
                <a:srgbClr val="000000"/>
              </a:solidFill>
            </a:rPr>
            <a:t>Step 3</a:t>
          </a:r>
          <a:endParaRPr lang="en-US" sz="1400" b="1" dirty="0">
            <a:solidFill>
              <a:srgbClr val="000000"/>
            </a:solidFill>
          </a:endParaRPr>
        </a:p>
      </dgm:t>
    </dgm:pt>
    <dgm:pt modelId="{D9A3B3C6-8529-4142-B174-659DEBF5BC70}" type="parTrans" cxnId="{E1B7127F-0C1F-C84E-9728-5EFA904D1C9A}">
      <dgm:prSet/>
      <dgm:spPr/>
      <dgm:t>
        <a:bodyPr/>
        <a:lstStyle/>
        <a:p>
          <a:endParaRPr lang="en-US" b="1"/>
        </a:p>
      </dgm:t>
    </dgm:pt>
    <dgm:pt modelId="{019025C6-CE4B-B941-A9C3-9AC6BA977BAA}" type="sibTrans" cxnId="{E1B7127F-0C1F-C84E-9728-5EFA904D1C9A}">
      <dgm:prSet/>
      <dgm:spPr/>
      <dgm:t>
        <a:bodyPr/>
        <a:lstStyle/>
        <a:p>
          <a:endParaRPr lang="en-US" b="1"/>
        </a:p>
      </dgm:t>
    </dgm:pt>
    <dgm:pt modelId="{F545959C-B80F-B645-93BD-7F47D3FB6F68}">
      <dgm:prSet custT="1"/>
      <dgm:spPr>
        <a:solidFill>
          <a:srgbClr val="D1DEBA"/>
        </a:solidFill>
      </dgm:spPr>
      <dgm:t>
        <a:bodyPr/>
        <a:lstStyle/>
        <a:p>
          <a:r>
            <a:rPr lang="en-US" sz="1400" b="1" dirty="0" smtClean="0">
              <a:solidFill>
                <a:srgbClr val="000000"/>
              </a:solidFill>
            </a:rPr>
            <a:t>Step 4</a:t>
          </a:r>
          <a:endParaRPr lang="en-US" sz="1400" b="1" dirty="0">
            <a:solidFill>
              <a:srgbClr val="000000"/>
            </a:solidFill>
          </a:endParaRPr>
        </a:p>
      </dgm:t>
    </dgm:pt>
    <dgm:pt modelId="{3B5122DF-FF91-AA46-84E8-51C1F7E9FEB1}" type="parTrans" cxnId="{E43A485F-47A0-5047-A5D9-2026618E7F40}">
      <dgm:prSet/>
      <dgm:spPr/>
      <dgm:t>
        <a:bodyPr/>
        <a:lstStyle/>
        <a:p>
          <a:endParaRPr lang="en-US" b="1"/>
        </a:p>
      </dgm:t>
    </dgm:pt>
    <dgm:pt modelId="{5675133D-8AFD-5E43-89D2-5941D5182C47}" type="sibTrans" cxnId="{E43A485F-47A0-5047-A5D9-2026618E7F40}">
      <dgm:prSet/>
      <dgm:spPr/>
      <dgm:t>
        <a:bodyPr/>
        <a:lstStyle/>
        <a:p>
          <a:endParaRPr lang="en-US" b="1"/>
        </a:p>
      </dgm:t>
    </dgm:pt>
    <dgm:pt modelId="{271B930C-E447-8E49-B84C-A8323987067C}">
      <dgm:prSet custT="1"/>
      <dgm:spPr>
        <a:solidFill>
          <a:srgbClr val="A5CF58"/>
        </a:solidFill>
      </dgm:spPr>
      <dgm:t>
        <a:bodyPr/>
        <a:lstStyle/>
        <a:p>
          <a:r>
            <a:rPr lang="en-US" sz="1400" b="1" dirty="0" smtClean="0">
              <a:solidFill>
                <a:srgbClr val="000000"/>
              </a:solidFill>
            </a:rPr>
            <a:t>Step 6</a:t>
          </a:r>
          <a:endParaRPr lang="en-US" sz="1400" b="1" dirty="0">
            <a:solidFill>
              <a:srgbClr val="000000"/>
            </a:solidFill>
          </a:endParaRPr>
        </a:p>
      </dgm:t>
    </dgm:pt>
    <dgm:pt modelId="{060A7F05-21FA-4140-989E-618E11D83959}" type="parTrans" cxnId="{D4D96AA1-6E7D-9F47-855B-A07C351115F8}">
      <dgm:prSet/>
      <dgm:spPr/>
      <dgm:t>
        <a:bodyPr/>
        <a:lstStyle/>
        <a:p>
          <a:endParaRPr lang="en-US" b="1"/>
        </a:p>
      </dgm:t>
    </dgm:pt>
    <dgm:pt modelId="{3F25EAF6-9311-8C4C-8F10-16986BA0847E}" type="sibTrans" cxnId="{D4D96AA1-6E7D-9F47-855B-A07C351115F8}">
      <dgm:prSet/>
      <dgm:spPr/>
      <dgm:t>
        <a:bodyPr/>
        <a:lstStyle/>
        <a:p>
          <a:endParaRPr lang="en-US" b="1"/>
        </a:p>
      </dgm:t>
    </dgm:pt>
    <dgm:pt modelId="{F90D004C-10C8-5545-93A7-F12779779822}">
      <dgm:prSet custT="1"/>
      <dgm:spPr>
        <a:solidFill>
          <a:srgbClr val="7E9D40"/>
        </a:solidFill>
      </dgm:spPr>
      <dgm:t>
        <a:bodyPr/>
        <a:lstStyle/>
        <a:p>
          <a:r>
            <a:rPr lang="en-US" sz="1400" b="1" dirty="0" smtClean="0">
              <a:solidFill>
                <a:srgbClr val="000000"/>
              </a:solidFill>
            </a:rPr>
            <a:t>Step 7</a:t>
          </a:r>
          <a:endParaRPr lang="en-US" sz="1400" b="1" dirty="0">
            <a:solidFill>
              <a:srgbClr val="000000"/>
            </a:solidFill>
          </a:endParaRPr>
        </a:p>
      </dgm:t>
    </dgm:pt>
    <dgm:pt modelId="{091A32FC-B54B-724C-8F54-B6E948CE0CB8}" type="parTrans" cxnId="{22CBBC3F-6B38-1140-9BB1-58E69A6A4C56}">
      <dgm:prSet/>
      <dgm:spPr/>
      <dgm:t>
        <a:bodyPr/>
        <a:lstStyle/>
        <a:p>
          <a:endParaRPr lang="en-US" b="1"/>
        </a:p>
      </dgm:t>
    </dgm:pt>
    <dgm:pt modelId="{3029F5AF-AB5C-FC41-8E80-803F756965D9}" type="sibTrans" cxnId="{22CBBC3F-6B38-1140-9BB1-58E69A6A4C56}">
      <dgm:prSet/>
      <dgm:spPr/>
      <dgm:t>
        <a:bodyPr/>
        <a:lstStyle/>
        <a:p>
          <a:endParaRPr lang="en-US" b="1"/>
        </a:p>
      </dgm:t>
    </dgm:pt>
    <dgm:pt modelId="{07B0AEBE-F199-574F-9D21-CC43F5A6B172}">
      <dgm:prSet custT="1"/>
      <dgm:spPr>
        <a:solidFill>
          <a:srgbClr val="7E9D40"/>
        </a:solidFill>
      </dgm:spPr>
      <dgm:t>
        <a:bodyPr/>
        <a:lstStyle/>
        <a:p>
          <a:r>
            <a:rPr lang="en-US" sz="1400" b="1" dirty="0" smtClean="0">
              <a:solidFill>
                <a:srgbClr val="000000"/>
              </a:solidFill>
            </a:rPr>
            <a:t>Step 8</a:t>
          </a:r>
          <a:endParaRPr lang="en-US" sz="1400" b="1" dirty="0">
            <a:solidFill>
              <a:srgbClr val="000000"/>
            </a:solidFill>
          </a:endParaRPr>
        </a:p>
      </dgm:t>
    </dgm:pt>
    <dgm:pt modelId="{502BEF05-918B-6641-9E9C-131220BE43B8}" type="parTrans" cxnId="{6254FD61-9A8F-4B42-A7E0-0E9DB695B7EC}">
      <dgm:prSet/>
      <dgm:spPr/>
      <dgm:t>
        <a:bodyPr/>
        <a:lstStyle/>
        <a:p>
          <a:endParaRPr lang="en-US" b="1"/>
        </a:p>
      </dgm:t>
    </dgm:pt>
    <dgm:pt modelId="{56627C1C-3BBF-D34D-98B1-916CFAEF93FB}" type="sibTrans" cxnId="{6254FD61-9A8F-4B42-A7E0-0E9DB695B7EC}">
      <dgm:prSet/>
      <dgm:spPr/>
      <dgm:t>
        <a:bodyPr/>
        <a:lstStyle/>
        <a:p>
          <a:endParaRPr lang="en-US" b="1"/>
        </a:p>
      </dgm:t>
    </dgm:pt>
    <dgm:pt modelId="{302D377B-9EBE-4540-991F-5160D7F4861D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Step 9</a:t>
          </a:r>
          <a:endParaRPr lang="en-US" sz="1400" b="1" dirty="0">
            <a:solidFill>
              <a:schemeClr val="bg1"/>
            </a:solidFill>
          </a:endParaRPr>
        </a:p>
      </dgm:t>
    </dgm:pt>
    <dgm:pt modelId="{45CF4C46-CF46-EA48-992E-62FBB5976DE9}" type="parTrans" cxnId="{C2C8F4B8-9195-0C46-AB4E-D6C50E9B58EC}">
      <dgm:prSet/>
      <dgm:spPr/>
      <dgm:t>
        <a:bodyPr/>
        <a:lstStyle/>
        <a:p>
          <a:endParaRPr lang="en-US" b="1"/>
        </a:p>
      </dgm:t>
    </dgm:pt>
    <dgm:pt modelId="{35327A73-61E1-4149-B1B0-43F3DC2B395C}" type="sibTrans" cxnId="{C2C8F4B8-9195-0C46-AB4E-D6C50E9B58EC}">
      <dgm:prSet/>
      <dgm:spPr/>
      <dgm:t>
        <a:bodyPr/>
        <a:lstStyle/>
        <a:p>
          <a:endParaRPr lang="en-US" b="1"/>
        </a:p>
      </dgm:t>
    </dgm:pt>
    <dgm:pt modelId="{82BF859F-45F4-E548-B8C6-A737D875E147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Step 10</a:t>
          </a:r>
          <a:endParaRPr lang="en-US" sz="1400" b="1" dirty="0">
            <a:solidFill>
              <a:schemeClr val="bg1"/>
            </a:solidFill>
          </a:endParaRPr>
        </a:p>
      </dgm:t>
    </dgm:pt>
    <dgm:pt modelId="{D20519BA-19E3-F94B-BC0E-125FFAC6FD0C}" type="parTrans" cxnId="{F74880A0-64E3-DE45-8795-7FA2302E736F}">
      <dgm:prSet/>
      <dgm:spPr/>
      <dgm:t>
        <a:bodyPr/>
        <a:lstStyle/>
        <a:p>
          <a:endParaRPr lang="en-US" b="1"/>
        </a:p>
      </dgm:t>
    </dgm:pt>
    <dgm:pt modelId="{1F66C54C-2B12-A641-A5EA-F16ADF75BC07}" type="sibTrans" cxnId="{F74880A0-64E3-DE45-8795-7FA2302E736F}">
      <dgm:prSet/>
      <dgm:spPr/>
      <dgm:t>
        <a:bodyPr/>
        <a:lstStyle/>
        <a:p>
          <a:endParaRPr lang="en-US" b="1"/>
        </a:p>
      </dgm:t>
    </dgm:pt>
    <dgm:pt modelId="{94DDE113-0495-D64C-9470-98A660B91EF0}">
      <dgm:prSet custT="1"/>
      <dgm:spPr/>
      <dgm:t>
        <a:bodyPr/>
        <a:lstStyle/>
        <a:p>
          <a:pPr algn="l">
            <a:spcAft>
              <a:spcPts val="600"/>
            </a:spcAft>
          </a:pPr>
          <a:r>
            <a:rPr lang="en-US" sz="1400" b="0" dirty="0" smtClean="0">
              <a:latin typeface="+mn-lt"/>
              <a:cs typeface="Trebuchet MS"/>
            </a:rPr>
            <a:t>	</a:t>
          </a:r>
          <a:r>
            <a:rPr lang="en-US" sz="1400" b="1" dirty="0" smtClean="0">
              <a:latin typeface="+mn-lt"/>
              <a:cs typeface="Trebuchet MS"/>
            </a:rPr>
            <a:t>Organization and Goals</a:t>
          </a:r>
          <a:endParaRPr lang="en-US" sz="1400" b="1" dirty="0">
            <a:latin typeface="+mn-lt"/>
            <a:cs typeface="Trebuchet MS"/>
          </a:endParaRPr>
        </a:p>
      </dgm:t>
    </dgm:pt>
    <dgm:pt modelId="{D6711EAD-3A27-A840-A606-3D90050FA18D}" type="parTrans" cxnId="{EA806EA5-C0DA-574A-A7B0-2E55002E333B}">
      <dgm:prSet/>
      <dgm:spPr/>
      <dgm:t>
        <a:bodyPr/>
        <a:lstStyle/>
        <a:p>
          <a:endParaRPr lang="en-US" b="1"/>
        </a:p>
      </dgm:t>
    </dgm:pt>
    <dgm:pt modelId="{1EDC2A4F-79F0-9841-9EE8-7A4AD27DB3A0}" type="sibTrans" cxnId="{EA806EA5-C0DA-574A-A7B0-2E55002E333B}">
      <dgm:prSet/>
      <dgm:spPr/>
      <dgm:t>
        <a:bodyPr/>
        <a:lstStyle/>
        <a:p>
          <a:endParaRPr lang="en-US" b="1"/>
        </a:p>
      </dgm:t>
    </dgm:pt>
    <dgm:pt modelId="{267EF9FC-79FA-7B43-BF98-174E8B317DD7}">
      <dgm:prSet custT="1"/>
      <dgm:spPr>
        <a:solidFill>
          <a:srgbClr val="A5CF58"/>
        </a:solidFill>
      </dgm:spPr>
      <dgm:t>
        <a:bodyPr/>
        <a:lstStyle/>
        <a:p>
          <a:r>
            <a:rPr lang="en-US" sz="1400" b="1" dirty="0" smtClean="0">
              <a:solidFill>
                <a:srgbClr val="000000"/>
              </a:solidFill>
            </a:rPr>
            <a:t>Step 5</a:t>
          </a:r>
          <a:endParaRPr lang="en-US" sz="1400" b="1" dirty="0">
            <a:solidFill>
              <a:srgbClr val="000000"/>
            </a:solidFill>
          </a:endParaRPr>
        </a:p>
      </dgm:t>
    </dgm:pt>
    <dgm:pt modelId="{392F8DCD-7ABE-CC4C-B5DA-15199144BFB2}" type="parTrans" cxnId="{C30D5A13-CA22-2241-A511-F844A0975ECA}">
      <dgm:prSet/>
      <dgm:spPr/>
      <dgm:t>
        <a:bodyPr/>
        <a:lstStyle/>
        <a:p>
          <a:endParaRPr lang="en-US" b="1"/>
        </a:p>
      </dgm:t>
    </dgm:pt>
    <dgm:pt modelId="{2FC16322-0549-9045-A00B-7C80D76C8CB7}" type="sibTrans" cxnId="{C30D5A13-CA22-2241-A511-F844A0975ECA}">
      <dgm:prSet/>
      <dgm:spPr/>
      <dgm:t>
        <a:bodyPr/>
        <a:lstStyle/>
        <a:p>
          <a:endParaRPr lang="en-US" b="1"/>
        </a:p>
      </dgm:t>
    </dgm:pt>
    <dgm:pt modelId="{86BD9D08-684D-4843-8640-7EC472CEBEBC}">
      <dgm:prSet phldrT="[Text]" custT="1"/>
      <dgm:spPr/>
      <dgm:t>
        <a:bodyPr/>
        <a:lstStyle/>
        <a:p>
          <a:pPr algn="l">
            <a:spcAft>
              <a:spcPts val="600"/>
            </a:spcAft>
          </a:pPr>
          <a:r>
            <a:rPr lang="en-US" sz="1400" b="1" dirty="0" smtClean="0">
              <a:latin typeface="+mn-lt"/>
              <a:cs typeface="Trebuchet MS"/>
            </a:rPr>
            <a:t>	Baseline Development</a:t>
          </a:r>
          <a:endParaRPr lang="en-US" sz="1400" b="1" dirty="0">
            <a:latin typeface="+mn-lt"/>
            <a:cs typeface="Trebuchet MS"/>
          </a:endParaRPr>
        </a:p>
      </dgm:t>
    </dgm:pt>
    <dgm:pt modelId="{B2961B6A-4E32-5C4D-A4BD-B7E14B1150F1}" type="parTrans" cxnId="{594CACD5-7122-9B45-AAE6-705608E122F9}">
      <dgm:prSet/>
      <dgm:spPr/>
      <dgm:t>
        <a:bodyPr/>
        <a:lstStyle/>
        <a:p>
          <a:endParaRPr lang="en-US" b="1"/>
        </a:p>
      </dgm:t>
    </dgm:pt>
    <dgm:pt modelId="{2F9247AE-837B-024D-9310-1917874C6320}" type="sibTrans" cxnId="{594CACD5-7122-9B45-AAE6-705608E122F9}">
      <dgm:prSet/>
      <dgm:spPr/>
      <dgm:t>
        <a:bodyPr/>
        <a:lstStyle/>
        <a:p>
          <a:endParaRPr lang="en-US" b="1"/>
        </a:p>
      </dgm:t>
    </dgm:pt>
    <dgm:pt modelId="{C52FC9A3-09C6-BF4D-A6AA-71015513B068}">
      <dgm:prSet phldrT="[Text]" custT="1"/>
      <dgm:spPr/>
      <dgm:t>
        <a:bodyPr/>
        <a:lstStyle/>
        <a:p>
          <a:pPr algn="l">
            <a:spcAft>
              <a:spcPts val="600"/>
            </a:spcAft>
          </a:pPr>
          <a:r>
            <a:rPr lang="en-US" sz="1400" b="1" dirty="0" smtClean="0">
              <a:latin typeface="+mn-lt"/>
              <a:cs typeface="Trebuchet MS"/>
            </a:rPr>
            <a:t>	</a:t>
          </a:r>
          <a:r>
            <a:rPr lang="en-US" sz="1400" b="1" dirty="0" smtClean="0">
              <a:solidFill>
                <a:srgbClr val="000000"/>
              </a:solidFill>
              <a:latin typeface="+mn-lt"/>
              <a:cs typeface="Trebuchet MS"/>
            </a:rPr>
            <a:t>Policy Options Identification</a:t>
          </a:r>
          <a:endParaRPr lang="en-US" sz="1400" b="1" dirty="0">
            <a:solidFill>
              <a:srgbClr val="000000"/>
            </a:solidFill>
            <a:latin typeface="+mn-lt"/>
            <a:cs typeface="Trebuchet MS"/>
          </a:endParaRPr>
        </a:p>
      </dgm:t>
    </dgm:pt>
    <dgm:pt modelId="{92DF9992-E0F0-F54F-876C-ACE34BDB3E73}" type="parTrans" cxnId="{CE1026DA-1D8A-DB41-8351-F9BBDF357E19}">
      <dgm:prSet/>
      <dgm:spPr/>
      <dgm:t>
        <a:bodyPr/>
        <a:lstStyle/>
        <a:p>
          <a:endParaRPr lang="en-US" b="1"/>
        </a:p>
      </dgm:t>
    </dgm:pt>
    <dgm:pt modelId="{411809AB-52F4-A343-8C9C-201F0674BF62}" type="sibTrans" cxnId="{CE1026DA-1D8A-DB41-8351-F9BBDF357E19}">
      <dgm:prSet/>
      <dgm:spPr/>
      <dgm:t>
        <a:bodyPr/>
        <a:lstStyle/>
        <a:p>
          <a:endParaRPr lang="en-US" b="1"/>
        </a:p>
      </dgm:t>
    </dgm:pt>
    <dgm:pt modelId="{109CB0D8-5C60-0845-9597-6DAC08061D23}">
      <dgm:prSet custT="1"/>
      <dgm:spPr/>
      <dgm:t>
        <a:bodyPr/>
        <a:lstStyle/>
        <a:p>
          <a:pPr algn="l">
            <a:spcAft>
              <a:spcPts val="600"/>
            </a:spcAft>
          </a:pPr>
          <a:r>
            <a:rPr lang="en-US" sz="1400" b="1" dirty="0" smtClean="0">
              <a:solidFill>
                <a:srgbClr val="000000"/>
              </a:solidFill>
              <a:latin typeface="+mn-lt"/>
              <a:cs typeface="Trebuchet MS"/>
            </a:rPr>
            <a:t>	Policy Screening &amp; Prioritization</a:t>
          </a:r>
          <a:endParaRPr lang="en-US" sz="1400" b="1" dirty="0">
            <a:solidFill>
              <a:srgbClr val="000000"/>
            </a:solidFill>
            <a:latin typeface="+mn-lt"/>
            <a:cs typeface="Trebuchet MS"/>
          </a:endParaRPr>
        </a:p>
      </dgm:t>
    </dgm:pt>
    <dgm:pt modelId="{0F5999DC-A6B9-F541-8A4F-99D64FF1DE19}" type="parTrans" cxnId="{D889AFED-A998-344D-8385-7830C31ACAC9}">
      <dgm:prSet/>
      <dgm:spPr/>
      <dgm:t>
        <a:bodyPr/>
        <a:lstStyle/>
        <a:p>
          <a:endParaRPr lang="en-US" b="1"/>
        </a:p>
      </dgm:t>
    </dgm:pt>
    <dgm:pt modelId="{CB2967FE-C0E0-9E47-90F0-07930EB0F162}" type="sibTrans" cxnId="{D889AFED-A998-344D-8385-7830C31ACAC9}">
      <dgm:prSet/>
      <dgm:spPr/>
      <dgm:t>
        <a:bodyPr/>
        <a:lstStyle/>
        <a:p>
          <a:endParaRPr lang="en-US" b="1"/>
        </a:p>
      </dgm:t>
    </dgm:pt>
    <dgm:pt modelId="{09182B0E-6CE5-1B44-9F68-302025B226B2}">
      <dgm:prSet custT="1"/>
      <dgm:spPr/>
      <dgm:t>
        <a:bodyPr/>
        <a:lstStyle/>
        <a:p>
          <a:pPr algn="l">
            <a:spcAft>
              <a:spcPts val="600"/>
            </a:spcAft>
          </a:pPr>
          <a:r>
            <a:rPr lang="en-US" sz="1400" b="1" dirty="0" smtClean="0">
              <a:solidFill>
                <a:srgbClr val="000000"/>
              </a:solidFill>
              <a:latin typeface="+mn-lt"/>
              <a:cs typeface="Trebuchet MS"/>
            </a:rPr>
            <a:t>	Initial Policy Design Specifications</a:t>
          </a:r>
          <a:endParaRPr lang="en-US" sz="1400" b="1" dirty="0">
            <a:solidFill>
              <a:srgbClr val="000000"/>
            </a:solidFill>
            <a:latin typeface="+mn-lt"/>
            <a:cs typeface="Trebuchet MS"/>
          </a:endParaRPr>
        </a:p>
      </dgm:t>
    </dgm:pt>
    <dgm:pt modelId="{512BAFB8-A4C3-4A4C-910D-DBE803B9CBC4}" type="parTrans" cxnId="{12CF83DE-28B3-E04B-BF3F-1BEC7E38BEC4}">
      <dgm:prSet/>
      <dgm:spPr/>
      <dgm:t>
        <a:bodyPr/>
        <a:lstStyle/>
        <a:p>
          <a:endParaRPr lang="en-US" b="1"/>
        </a:p>
      </dgm:t>
    </dgm:pt>
    <dgm:pt modelId="{AAA9BF9F-A684-014B-A187-9F2DCBED0FDD}" type="sibTrans" cxnId="{12CF83DE-28B3-E04B-BF3F-1BEC7E38BEC4}">
      <dgm:prSet/>
      <dgm:spPr/>
      <dgm:t>
        <a:bodyPr/>
        <a:lstStyle/>
        <a:p>
          <a:endParaRPr lang="en-US" b="1"/>
        </a:p>
      </dgm:t>
    </dgm:pt>
    <dgm:pt modelId="{CA9BD697-D752-9240-8136-76E3BEA37536}">
      <dgm:prSet custT="1"/>
      <dgm:spPr/>
      <dgm:t>
        <a:bodyPr/>
        <a:lstStyle/>
        <a:p>
          <a:pPr algn="l">
            <a:spcAft>
              <a:spcPts val="600"/>
            </a:spcAft>
          </a:pPr>
          <a:r>
            <a:rPr lang="en-US" sz="1400" b="1" dirty="0" smtClean="0">
              <a:latin typeface="+mn-lt"/>
              <a:cs typeface="Trebuchet MS"/>
            </a:rPr>
            <a:t>	Direct (Micro) Impacts Assessment</a:t>
          </a:r>
          <a:endParaRPr lang="en-US" sz="1400" b="1" dirty="0">
            <a:latin typeface="+mn-lt"/>
            <a:cs typeface="Trebuchet MS"/>
          </a:endParaRPr>
        </a:p>
      </dgm:t>
    </dgm:pt>
    <dgm:pt modelId="{FA0BE139-13CB-874E-A263-AD96FBDEFBC3}" type="parTrans" cxnId="{98418415-8274-2141-A2FA-69F328F5BC0F}">
      <dgm:prSet/>
      <dgm:spPr/>
      <dgm:t>
        <a:bodyPr/>
        <a:lstStyle/>
        <a:p>
          <a:endParaRPr lang="en-US" b="1"/>
        </a:p>
      </dgm:t>
    </dgm:pt>
    <dgm:pt modelId="{489079C6-74F6-8F41-A9D9-4DE281AA2461}" type="sibTrans" cxnId="{98418415-8274-2141-A2FA-69F328F5BC0F}">
      <dgm:prSet/>
      <dgm:spPr/>
      <dgm:t>
        <a:bodyPr/>
        <a:lstStyle/>
        <a:p>
          <a:endParaRPr lang="en-US" b="1"/>
        </a:p>
      </dgm:t>
    </dgm:pt>
    <dgm:pt modelId="{113E2488-1156-4649-8E5B-E3B9A3EDDC14}">
      <dgm:prSet custT="1"/>
      <dgm:spPr/>
      <dgm:t>
        <a:bodyPr/>
        <a:lstStyle/>
        <a:p>
          <a:pPr algn="l">
            <a:spcAft>
              <a:spcPts val="600"/>
            </a:spcAft>
          </a:pPr>
          <a:r>
            <a:rPr lang="en-US" sz="1400" b="1" dirty="0" smtClean="0">
              <a:latin typeface="+mn-lt"/>
              <a:cs typeface="Trebuchet MS"/>
            </a:rPr>
            <a:t>	Policy Options Integration and Overlap</a:t>
          </a:r>
          <a:endParaRPr lang="en-US" sz="1400" b="1" dirty="0">
            <a:latin typeface="+mn-lt"/>
            <a:cs typeface="Trebuchet MS"/>
          </a:endParaRPr>
        </a:p>
      </dgm:t>
    </dgm:pt>
    <dgm:pt modelId="{74ECCA46-6AD1-2340-8A29-1772D6AAFAE0}" type="parTrans" cxnId="{475D9C84-461C-D944-A0CD-D04E92FDE8B7}">
      <dgm:prSet/>
      <dgm:spPr/>
      <dgm:t>
        <a:bodyPr/>
        <a:lstStyle/>
        <a:p>
          <a:endParaRPr lang="en-US" b="1"/>
        </a:p>
      </dgm:t>
    </dgm:pt>
    <dgm:pt modelId="{ABB57CF3-25ED-9448-A97C-2C8CD6512722}" type="sibTrans" cxnId="{475D9C84-461C-D944-A0CD-D04E92FDE8B7}">
      <dgm:prSet/>
      <dgm:spPr/>
      <dgm:t>
        <a:bodyPr/>
        <a:lstStyle/>
        <a:p>
          <a:endParaRPr lang="en-US" b="1"/>
        </a:p>
      </dgm:t>
    </dgm:pt>
    <dgm:pt modelId="{5E858C44-7223-6043-A571-203B8ABD05E1}">
      <dgm:prSet custT="1"/>
      <dgm:spPr/>
      <dgm:t>
        <a:bodyPr/>
        <a:lstStyle/>
        <a:p>
          <a:pPr algn="l">
            <a:spcAft>
              <a:spcPts val="600"/>
            </a:spcAft>
          </a:pPr>
          <a:r>
            <a:rPr lang="en-US" sz="1400" b="1" dirty="0" smtClean="0">
              <a:latin typeface="+mn-lt"/>
              <a:cs typeface="Trebuchet MS"/>
            </a:rPr>
            <a:t>	Indirect (Macro) Impacts Assessment</a:t>
          </a:r>
          <a:endParaRPr lang="en-US" sz="1400" b="1" dirty="0">
            <a:latin typeface="+mn-lt"/>
            <a:cs typeface="Trebuchet MS"/>
          </a:endParaRPr>
        </a:p>
      </dgm:t>
    </dgm:pt>
    <dgm:pt modelId="{3D490DD2-9A91-9E42-A152-B1152A0D75C3}" type="parTrans" cxnId="{6334E83B-D6D6-234C-A412-4EC36C54C3F7}">
      <dgm:prSet/>
      <dgm:spPr/>
      <dgm:t>
        <a:bodyPr/>
        <a:lstStyle/>
        <a:p>
          <a:endParaRPr lang="en-US" b="1"/>
        </a:p>
      </dgm:t>
    </dgm:pt>
    <dgm:pt modelId="{52932D75-C6EF-B140-9314-C21DDA957BB8}" type="sibTrans" cxnId="{6334E83B-D6D6-234C-A412-4EC36C54C3F7}">
      <dgm:prSet/>
      <dgm:spPr/>
      <dgm:t>
        <a:bodyPr/>
        <a:lstStyle/>
        <a:p>
          <a:endParaRPr lang="en-US" b="1"/>
        </a:p>
      </dgm:t>
    </dgm:pt>
    <dgm:pt modelId="{D95F9FDF-6B42-D348-AED2-E05BF90D3A12}">
      <dgm:prSet custT="1"/>
      <dgm:spPr/>
      <dgm:t>
        <a:bodyPr/>
        <a:lstStyle/>
        <a:p>
          <a:pPr algn="l">
            <a:spcAft>
              <a:spcPts val="600"/>
            </a:spcAft>
          </a:pPr>
          <a:r>
            <a:rPr lang="en-US" sz="1400" b="1" dirty="0" smtClean="0">
              <a:latin typeface="+mn-lt"/>
              <a:cs typeface="Trebuchet MS"/>
            </a:rPr>
            <a:t>	Final Recommendations &amp; Report Transmittal</a:t>
          </a:r>
          <a:endParaRPr lang="en-US" sz="1400" b="1" dirty="0">
            <a:latin typeface="+mn-lt"/>
            <a:cs typeface="Trebuchet MS"/>
          </a:endParaRPr>
        </a:p>
      </dgm:t>
    </dgm:pt>
    <dgm:pt modelId="{411FABEE-E7BB-2B4D-9DA5-ED9664B46745}" type="parTrans" cxnId="{FF7D26F3-C87D-8848-8126-993B852F8C90}">
      <dgm:prSet/>
      <dgm:spPr/>
      <dgm:t>
        <a:bodyPr/>
        <a:lstStyle/>
        <a:p>
          <a:endParaRPr lang="en-US" b="1"/>
        </a:p>
      </dgm:t>
    </dgm:pt>
    <dgm:pt modelId="{22160B70-34FA-1A47-B9DF-2A67F36BE41B}" type="sibTrans" cxnId="{FF7D26F3-C87D-8848-8126-993B852F8C90}">
      <dgm:prSet/>
      <dgm:spPr/>
      <dgm:t>
        <a:bodyPr/>
        <a:lstStyle/>
        <a:p>
          <a:endParaRPr lang="en-US" b="1"/>
        </a:p>
      </dgm:t>
    </dgm:pt>
    <dgm:pt modelId="{A5BCA6D9-5139-B445-AD4F-C1E634ED4392}">
      <dgm:prSet custT="1"/>
      <dgm:spPr/>
      <dgm:t>
        <a:bodyPr/>
        <a:lstStyle/>
        <a:p>
          <a:pPr algn="l">
            <a:spcAft>
              <a:spcPts val="600"/>
            </a:spcAft>
          </a:pPr>
          <a:r>
            <a:rPr lang="en-US" sz="1400" b="1" dirty="0" smtClean="0">
              <a:latin typeface="+mn-lt"/>
              <a:cs typeface="Trebuchet MS"/>
            </a:rPr>
            <a:t>	Monitoring, Reporting, Evaluation, &amp; Updating</a:t>
          </a:r>
          <a:endParaRPr lang="en-US" sz="1400" b="1" dirty="0">
            <a:latin typeface="+mn-lt"/>
            <a:cs typeface="Trebuchet MS"/>
          </a:endParaRPr>
        </a:p>
      </dgm:t>
    </dgm:pt>
    <dgm:pt modelId="{77D40B26-3B33-A441-BA33-A1CFC49EBE5B}" type="parTrans" cxnId="{009FD4FE-6AAD-F74B-B0EA-3DDC2CE78530}">
      <dgm:prSet/>
      <dgm:spPr/>
      <dgm:t>
        <a:bodyPr/>
        <a:lstStyle/>
        <a:p>
          <a:endParaRPr lang="en-US" b="1"/>
        </a:p>
      </dgm:t>
    </dgm:pt>
    <dgm:pt modelId="{EA9FBDE8-BA3D-0941-AF99-FA866824DC13}" type="sibTrans" cxnId="{009FD4FE-6AAD-F74B-B0EA-3DDC2CE78530}">
      <dgm:prSet/>
      <dgm:spPr/>
      <dgm:t>
        <a:bodyPr/>
        <a:lstStyle/>
        <a:p>
          <a:endParaRPr lang="en-US" b="1"/>
        </a:p>
      </dgm:t>
    </dgm:pt>
    <dgm:pt modelId="{9CE657D5-16EB-D04A-BEF0-FC87488AA277}" type="pres">
      <dgm:prSet presAssocID="{264CF75E-6234-934F-BC55-A7FF63DCFBE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BD592CE-FB2C-974A-9E29-2080FF9AA982}" type="pres">
      <dgm:prSet presAssocID="{D2D7B457-780C-C04C-96BA-58ADC27AB0B1}" presName="horFlow" presStyleCnt="0"/>
      <dgm:spPr/>
    </dgm:pt>
    <dgm:pt modelId="{363A4C72-55AE-7F4D-B926-113FC6CA5924}" type="pres">
      <dgm:prSet presAssocID="{D2D7B457-780C-C04C-96BA-58ADC27AB0B1}" presName="bigChev" presStyleLbl="node1" presStyleIdx="0" presStyleCnt="10" custScaleX="200980"/>
      <dgm:spPr/>
      <dgm:t>
        <a:bodyPr/>
        <a:lstStyle/>
        <a:p>
          <a:endParaRPr lang="en-US"/>
        </a:p>
      </dgm:t>
    </dgm:pt>
    <dgm:pt modelId="{BBE5165C-D845-174E-B91B-77AA69F2A557}" type="pres">
      <dgm:prSet presAssocID="{D6711EAD-3A27-A840-A606-3D90050FA18D}" presName="parTrans" presStyleCnt="0"/>
      <dgm:spPr/>
    </dgm:pt>
    <dgm:pt modelId="{22240F50-2B38-324D-A3E3-EE4D724E3A9D}" type="pres">
      <dgm:prSet presAssocID="{94DDE113-0495-D64C-9470-98A660B91EF0}" presName="node" presStyleLbl="alignAccFollowNode1" presStyleIdx="0" presStyleCnt="10" custScaleX="766958" custScaleY="122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D36F2-27DB-1048-B59D-3C2A788B7455}" type="pres">
      <dgm:prSet presAssocID="{D2D7B457-780C-C04C-96BA-58ADC27AB0B1}" presName="vSp" presStyleCnt="0"/>
      <dgm:spPr/>
    </dgm:pt>
    <dgm:pt modelId="{FFA1DDEE-374E-B241-8C81-7B87ADBD112D}" type="pres">
      <dgm:prSet presAssocID="{972C50FB-2ABB-A74F-B1C5-EBE4CE67388C}" presName="horFlow" presStyleCnt="0"/>
      <dgm:spPr/>
    </dgm:pt>
    <dgm:pt modelId="{AFFA83CC-EDCD-7546-947C-00C15EB64E99}" type="pres">
      <dgm:prSet presAssocID="{972C50FB-2ABB-A74F-B1C5-EBE4CE67388C}" presName="bigChev" presStyleLbl="node1" presStyleIdx="1" presStyleCnt="10" custScaleX="200980"/>
      <dgm:spPr/>
      <dgm:t>
        <a:bodyPr/>
        <a:lstStyle/>
        <a:p>
          <a:endParaRPr lang="en-US"/>
        </a:p>
      </dgm:t>
    </dgm:pt>
    <dgm:pt modelId="{330784FB-BBB2-BF49-A9D1-EB8CCA51CDBC}" type="pres">
      <dgm:prSet presAssocID="{B2961B6A-4E32-5C4D-A4BD-B7E14B1150F1}" presName="parTrans" presStyleCnt="0"/>
      <dgm:spPr/>
    </dgm:pt>
    <dgm:pt modelId="{56B85B54-4A27-2043-A885-71075775F4D7}" type="pres">
      <dgm:prSet presAssocID="{86BD9D08-684D-4843-8640-7EC472CEBEBC}" presName="node" presStyleLbl="alignAccFollowNode1" presStyleIdx="1" presStyleCnt="10" custScaleX="766958" custScaleY="122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9B095-FFB6-3E4D-A408-637A37E0AC0A}" type="pres">
      <dgm:prSet presAssocID="{972C50FB-2ABB-A74F-B1C5-EBE4CE67388C}" presName="vSp" presStyleCnt="0"/>
      <dgm:spPr/>
    </dgm:pt>
    <dgm:pt modelId="{603077AD-F72F-AC48-9493-6BA7C46204A1}" type="pres">
      <dgm:prSet presAssocID="{0CDE1E89-8A17-7244-B2B6-819B220419EC}" presName="horFlow" presStyleCnt="0"/>
      <dgm:spPr/>
    </dgm:pt>
    <dgm:pt modelId="{34C05BD7-C764-5E4E-8927-4A0C1BEA7BFB}" type="pres">
      <dgm:prSet presAssocID="{0CDE1E89-8A17-7244-B2B6-819B220419EC}" presName="bigChev" presStyleLbl="node1" presStyleIdx="2" presStyleCnt="10" custScaleX="200980"/>
      <dgm:spPr/>
      <dgm:t>
        <a:bodyPr/>
        <a:lstStyle/>
        <a:p>
          <a:endParaRPr lang="en-US"/>
        </a:p>
      </dgm:t>
    </dgm:pt>
    <dgm:pt modelId="{826AB38F-62F4-1849-A0D8-16818AECF345}" type="pres">
      <dgm:prSet presAssocID="{92DF9992-E0F0-F54F-876C-ACE34BDB3E73}" presName="parTrans" presStyleCnt="0"/>
      <dgm:spPr/>
    </dgm:pt>
    <dgm:pt modelId="{7463EF49-E94F-F940-9ED8-221145E6F960}" type="pres">
      <dgm:prSet presAssocID="{C52FC9A3-09C6-BF4D-A6AA-71015513B068}" presName="node" presStyleLbl="alignAccFollowNode1" presStyleIdx="2" presStyleCnt="10" custScaleX="766958" custScaleY="122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35F60-88CE-FF40-93D5-9FD7512AE858}" type="pres">
      <dgm:prSet presAssocID="{0CDE1E89-8A17-7244-B2B6-819B220419EC}" presName="vSp" presStyleCnt="0"/>
      <dgm:spPr/>
    </dgm:pt>
    <dgm:pt modelId="{61DE6B35-6E3E-1C4F-BC80-21B18FF1C5EB}" type="pres">
      <dgm:prSet presAssocID="{F545959C-B80F-B645-93BD-7F47D3FB6F68}" presName="horFlow" presStyleCnt="0"/>
      <dgm:spPr/>
    </dgm:pt>
    <dgm:pt modelId="{E28C46C2-F747-E34F-BF3E-C8804592BD8D}" type="pres">
      <dgm:prSet presAssocID="{F545959C-B80F-B645-93BD-7F47D3FB6F68}" presName="bigChev" presStyleLbl="node1" presStyleIdx="3" presStyleCnt="10" custScaleX="200980"/>
      <dgm:spPr/>
      <dgm:t>
        <a:bodyPr/>
        <a:lstStyle/>
        <a:p>
          <a:endParaRPr lang="en-US"/>
        </a:p>
      </dgm:t>
    </dgm:pt>
    <dgm:pt modelId="{11304246-86C5-144A-96BE-FDA369FABBE3}" type="pres">
      <dgm:prSet presAssocID="{0F5999DC-A6B9-F541-8A4F-99D64FF1DE19}" presName="parTrans" presStyleCnt="0"/>
      <dgm:spPr/>
    </dgm:pt>
    <dgm:pt modelId="{EDF8EFA6-1814-D243-ADF2-A189C2CA78CE}" type="pres">
      <dgm:prSet presAssocID="{109CB0D8-5C60-0845-9597-6DAC08061D23}" presName="node" presStyleLbl="alignAccFollowNode1" presStyleIdx="3" presStyleCnt="10" custScaleX="766958" custScaleY="122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569C8-FE03-8D4B-860B-648AD69DB074}" type="pres">
      <dgm:prSet presAssocID="{F545959C-B80F-B645-93BD-7F47D3FB6F68}" presName="vSp" presStyleCnt="0"/>
      <dgm:spPr/>
    </dgm:pt>
    <dgm:pt modelId="{43C15555-36A9-0B4F-A3B3-EDA5F6122182}" type="pres">
      <dgm:prSet presAssocID="{267EF9FC-79FA-7B43-BF98-174E8B317DD7}" presName="horFlow" presStyleCnt="0"/>
      <dgm:spPr/>
    </dgm:pt>
    <dgm:pt modelId="{AB9F4616-DD41-8A48-BBBF-D45FA01225E8}" type="pres">
      <dgm:prSet presAssocID="{267EF9FC-79FA-7B43-BF98-174E8B317DD7}" presName="bigChev" presStyleLbl="node1" presStyleIdx="4" presStyleCnt="10" custScaleX="200980"/>
      <dgm:spPr/>
      <dgm:t>
        <a:bodyPr/>
        <a:lstStyle/>
        <a:p>
          <a:endParaRPr lang="en-US"/>
        </a:p>
      </dgm:t>
    </dgm:pt>
    <dgm:pt modelId="{EC6CE78B-BB0D-E54A-B0F9-7E7CC63828B9}" type="pres">
      <dgm:prSet presAssocID="{512BAFB8-A4C3-4A4C-910D-DBE803B9CBC4}" presName="parTrans" presStyleCnt="0"/>
      <dgm:spPr/>
    </dgm:pt>
    <dgm:pt modelId="{3727EF1B-2C84-B444-9801-2DAEC36D2E87}" type="pres">
      <dgm:prSet presAssocID="{09182B0E-6CE5-1B44-9F68-302025B226B2}" presName="node" presStyleLbl="alignAccFollowNode1" presStyleIdx="4" presStyleCnt="10" custScaleX="766958" custScaleY="122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A5764-B087-C446-8EAF-53A2E14E5406}" type="pres">
      <dgm:prSet presAssocID="{267EF9FC-79FA-7B43-BF98-174E8B317DD7}" presName="vSp" presStyleCnt="0"/>
      <dgm:spPr/>
    </dgm:pt>
    <dgm:pt modelId="{757AA40B-17B4-7646-971B-336B96C6B435}" type="pres">
      <dgm:prSet presAssocID="{271B930C-E447-8E49-B84C-A8323987067C}" presName="horFlow" presStyleCnt="0"/>
      <dgm:spPr/>
    </dgm:pt>
    <dgm:pt modelId="{F537CB18-B0A8-8C4D-97F1-00ACABFCDD51}" type="pres">
      <dgm:prSet presAssocID="{271B930C-E447-8E49-B84C-A8323987067C}" presName="bigChev" presStyleLbl="node1" presStyleIdx="5" presStyleCnt="10" custScaleX="200980"/>
      <dgm:spPr/>
      <dgm:t>
        <a:bodyPr/>
        <a:lstStyle/>
        <a:p>
          <a:endParaRPr lang="en-US"/>
        </a:p>
      </dgm:t>
    </dgm:pt>
    <dgm:pt modelId="{D4E18192-7EAF-1B4E-9A11-C5445FD74F35}" type="pres">
      <dgm:prSet presAssocID="{FA0BE139-13CB-874E-A263-AD96FBDEFBC3}" presName="parTrans" presStyleCnt="0"/>
      <dgm:spPr/>
    </dgm:pt>
    <dgm:pt modelId="{9CCB899E-357E-DB40-8367-5E808BB69FEE}" type="pres">
      <dgm:prSet presAssocID="{CA9BD697-D752-9240-8136-76E3BEA37536}" presName="node" presStyleLbl="alignAccFollowNode1" presStyleIdx="5" presStyleCnt="10" custScaleX="766958" custScaleY="122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8405D-D5E3-1744-B0F9-D54EA6C217F5}" type="pres">
      <dgm:prSet presAssocID="{271B930C-E447-8E49-B84C-A8323987067C}" presName="vSp" presStyleCnt="0"/>
      <dgm:spPr/>
    </dgm:pt>
    <dgm:pt modelId="{D2881546-B280-6E40-A713-16D0291AD6AA}" type="pres">
      <dgm:prSet presAssocID="{F90D004C-10C8-5545-93A7-F12779779822}" presName="horFlow" presStyleCnt="0"/>
      <dgm:spPr/>
    </dgm:pt>
    <dgm:pt modelId="{B2B280E3-4D05-2B4F-9CA0-0E0FF4D8FBAF}" type="pres">
      <dgm:prSet presAssocID="{F90D004C-10C8-5545-93A7-F12779779822}" presName="bigChev" presStyleLbl="node1" presStyleIdx="6" presStyleCnt="10" custScaleX="200980"/>
      <dgm:spPr/>
      <dgm:t>
        <a:bodyPr/>
        <a:lstStyle/>
        <a:p>
          <a:endParaRPr lang="en-US"/>
        </a:p>
      </dgm:t>
    </dgm:pt>
    <dgm:pt modelId="{D37AAABE-8D35-594C-BC6E-B5F0E4E9E277}" type="pres">
      <dgm:prSet presAssocID="{74ECCA46-6AD1-2340-8A29-1772D6AAFAE0}" presName="parTrans" presStyleCnt="0"/>
      <dgm:spPr/>
    </dgm:pt>
    <dgm:pt modelId="{9475618F-64F2-BF41-9448-775DAF041EB4}" type="pres">
      <dgm:prSet presAssocID="{113E2488-1156-4649-8E5B-E3B9A3EDDC14}" presName="node" presStyleLbl="alignAccFollowNode1" presStyleIdx="6" presStyleCnt="10" custScaleX="766958" custScaleY="122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10C35-0CCA-D145-9237-8CA905FF957E}" type="pres">
      <dgm:prSet presAssocID="{F90D004C-10C8-5545-93A7-F12779779822}" presName="vSp" presStyleCnt="0"/>
      <dgm:spPr/>
    </dgm:pt>
    <dgm:pt modelId="{0E06B812-CE73-2648-97DD-88135FC4F8E7}" type="pres">
      <dgm:prSet presAssocID="{07B0AEBE-F199-574F-9D21-CC43F5A6B172}" presName="horFlow" presStyleCnt="0"/>
      <dgm:spPr/>
    </dgm:pt>
    <dgm:pt modelId="{20AAFFEE-EDC3-7549-B249-4A3CEC881C0B}" type="pres">
      <dgm:prSet presAssocID="{07B0AEBE-F199-574F-9D21-CC43F5A6B172}" presName="bigChev" presStyleLbl="node1" presStyleIdx="7" presStyleCnt="10" custScaleX="200980"/>
      <dgm:spPr/>
      <dgm:t>
        <a:bodyPr/>
        <a:lstStyle/>
        <a:p>
          <a:endParaRPr lang="en-US"/>
        </a:p>
      </dgm:t>
    </dgm:pt>
    <dgm:pt modelId="{5E8CA59B-BB95-754D-91E6-61D40197A727}" type="pres">
      <dgm:prSet presAssocID="{3D490DD2-9A91-9E42-A152-B1152A0D75C3}" presName="parTrans" presStyleCnt="0"/>
      <dgm:spPr/>
    </dgm:pt>
    <dgm:pt modelId="{FD4BAEC3-199E-2C4F-8037-BEF10254A8C2}" type="pres">
      <dgm:prSet presAssocID="{5E858C44-7223-6043-A571-203B8ABD05E1}" presName="node" presStyleLbl="alignAccFollowNode1" presStyleIdx="7" presStyleCnt="10" custScaleX="766958" custScaleY="122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C688C-BA00-2442-908D-8283F272BD76}" type="pres">
      <dgm:prSet presAssocID="{07B0AEBE-F199-574F-9D21-CC43F5A6B172}" presName="vSp" presStyleCnt="0"/>
      <dgm:spPr/>
    </dgm:pt>
    <dgm:pt modelId="{FDE0ABB9-5CBE-8C4C-B758-B99FA251E5DE}" type="pres">
      <dgm:prSet presAssocID="{302D377B-9EBE-4540-991F-5160D7F4861D}" presName="horFlow" presStyleCnt="0"/>
      <dgm:spPr/>
    </dgm:pt>
    <dgm:pt modelId="{5CE05F5D-2514-2541-A2D5-13C39CAE900C}" type="pres">
      <dgm:prSet presAssocID="{302D377B-9EBE-4540-991F-5160D7F4861D}" presName="bigChev" presStyleLbl="node1" presStyleIdx="8" presStyleCnt="10" custScaleX="200980"/>
      <dgm:spPr/>
      <dgm:t>
        <a:bodyPr/>
        <a:lstStyle/>
        <a:p>
          <a:endParaRPr lang="en-US"/>
        </a:p>
      </dgm:t>
    </dgm:pt>
    <dgm:pt modelId="{0A61FD11-3FB2-1943-ACF7-FBDBE0F4AE76}" type="pres">
      <dgm:prSet presAssocID="{411FABEE-E7BB-2B4D-9DA5-ED9664B46745}" presName="parTrans" presStyleCnt="0"/>
      <dgm:spPr/>
    </dgm:pt>
    <dgm:pt modelId="{F6C211E2-9D46-894E-A899-CA0D1B18B7FB}" type="pres">
      <dgm:prSet presAssocID="{D95F9FDF-6B42-D348-AED2-E05BF90D3A12}" presName="node" presStyleLbl="alignAccFollowNode1" presStyleIdx="8" presStyleCnt="10" custScaleX="766958" custScaleY="122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8D422-C8C8-974F-9439-6A21FE3E6970}" type="pres">
      <dgm:prSet presAssocID="{302D377B-9EBE-4540-991F-5160D7F4861D}" presName="vSp" presStyleCnt="0"/>
      <dgm:spPr/>
    </dgm:pt>
    <dgm:pt modelId="{69295AC4-58E8-3749-A7CE-F3C152F2F8C0}" type="pres">
      <dgm:prSet presAssocID="{82BF859F-45F4-E548-B8C6-A737D875E147}" presName="horFlow" presStyleCnt="0"/>
      <dgm:spPr/>
    </dgm:pt>
    <dgm:pt modelId="{010F39D8-B5F6-474E-9104-507B01C7FFBD}" type="pres">
      <dgm:prSet presAssocID="{82BF859F-45F4-E548-B8C6-A737D875E147}" presName="bigChev" presStyleLbl="node1" presStyleIdx="9" presStyleCnt="10" custScaleX="200980"/>
      <dgm:spPr/>
      <dgm:t>
        <a:bodyPr/>
        <a:lstStyle/>
        <a:p>
          <a:endParaRPr lang="en-US"/>
        </a:p>
      </dgm:t>
    </dgm:pt>
    <dgm:pt modelId="{DB9E1D53-75B5-1B49-B516-2FBB0E47AD6F}" type="pres">
      <dgm:prSet presAssocID="{77D40B26-3B33-A441-BA33-A1CFC49EBE5B}" presName="parTrans" presStyleCnt="0"/>
      <dgm:spPr/>
    </dgm:pt>
    <dgm:pt modelId="{2DF82341-4817-F247-89C4-14790A4E29E5}" type="pres">
      <dgm:prSet presAssocID="{A5BCA6D9-5139-B445-AD4F-C1E634ED4392}" presName="node" presStyleLbl="alignAccFollowNode1" presStyleIdx="9" presStyleCnt="10" custScaleX="766958" custScaleY="122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0D5A13-CA22-2241-A511-F844A0975ECA}" srcId="{264CF75E-6234-934F-BC55-A7FF63DCFBEA}" destId="{267EF9FC-79FA-7B43-BF98-174E8B317DD7}" srcOrd="4" destOrd="0" parTransId="{392F8DCD-7ABE-CC4C-B5DA-15199144BFB2}" sibTransId="{2FC16322-0549-9045-A00B-7C80D76C8CB7}"/>
    <dgm:cxn modelId="{22CBBC3F-6B38-1140-9BB1-58E69A6A4C56}" srcId="{264CF75E-6234-934F-BC55-A7FF63DCFBEA}" destId="{F90D004C-10C8-5545-93A7-F12779779822}" srcOrd="6" destOrd="0" parTransId="{091A32FC-B54B-724C-8F54-B6E948CE0CB8}" sibTransId="{3029F5AF-AB5C-FC41-8E80-803F756965D9}"/>
    <dgm:cxn modelId="{458202B4-014F-7949-A645-EB403CDC9787}" type="presOf" srcId="{972C50FB-2ABB-A74F-B1C5-EBE4CE67388C}" destId="{AFFA83CC-EDCD-7546-947C-00C15EB64E99}" srcOrd="0" destOrd="0" presId="urn:microsoft.com/office/officeart/2005/8/layout/lProcess3"/>
    <dgm:cxn modelId="{594CACD5-7122-9B45-AAE6-705608E122F9}" srcId="{972C50FB-2ABB-A74F-B1C5-EBE4CE67388C}" destId="{86BD9D08-684D-4843-8640-7EC472CEBEBC}" srcOrd="0" destOrd="0" parTransId="{B2961B6A-4E32-5C4D-A4BD-B7E14B1150F1}" sibTransId="{2F9247AE-837B-024D-9310-1917874C6320}"/>
    <dgm:cxn modelId="{065A4A54-2D7D-3C43-8C1E-4F23D5A29CD3}" type="presOf" srcId="{94DDE113-0495-D64C-9470-98A660B91EF0}" destId="{22240F50-2B38-324D-A3E3-EE4D724E3A9D}" srcOrd="0" destOrd="0" presId="urn:microsoft.com/office/officeart/2005/8/layout/lProcess3"/>
    <dgm:cxn modelId="{4C9338FE-FFCD-0A4B-8E6F-F19DC20157D5}" type="presOf" srcId="{86BD9D08-684D-4843-8640-7EC472CEBEBC}" destId="{56B85B54-4A27-2043-A885-71075775F4D7}" srcOrd="0" destOrd="0" presId="urn:microsoft.com/office/officeart/2005/8/layout/lProcess3"/>
    <dgm:cxn modelId="{E43A485F-47A0-5047-A5D9-2026618E7F40}" srcId="{264CF75E-6234-934F-BC55-A7FF63DCFBEA}" destId="{F545959C-B80F-B645-93BD-7F47D3FB6F68}" srcOrd="3" destOrd="0" parTransId="{3B5122DF-FF91-AA46-84E8-51C1F7E9FEB1}" sibTransId="{5675133D-8AFD-5E43-89D2-5941D5182C47}"/>
    <dgm:cxn modelId="{98418415-8274-2141-A2FA-69F328F5BC0F}" srcId="{271B930C-E447-8E49-B84C-A8323987067C}" destId="{CA9BD697-D752-9240-8136-76E3BEA37536}" srcOrd="0" destOrd="0" parTransId="{FA0BE139-13CB-874E-A263-AD96FBDEFBC3}" sibTransId="{489079C6-74F6-8F41-A9D9-4DE281AA2461}"/>
    <dgm:cxn modelId="{9D86F809-0F23-2A49-9BD8-B31DF3027448}" type="presOf" srcId="{A5BCA6D9-5139-B445-AD4F-C1E634ED4392}" destId="{2DF82341-4817-F247-89C4-14790A4E29E5}" srcOrd="0" destOrd="0" presId="urn:microsoft.com/office/officeart/2005/8/layout/lProcess3"/>
    <dgm:cxn modelId="{EA806EA5-C0DA-574A-A7B0-2E55002E333B}" srcId="{D2D7B457-780C-C04C-96BA-58ADC27AB0B1}" destId="{94DDE113-0495-D64C-9470-98A660B91EF0}" srcOrd="0" destOrd="0" parTransId="{D6711EAD-3A27-A840-A606-3D90050FA18D}" sibTransId="{1EDC2A4F-79F0-9841-9EE8-7A4AD27DB3A0}"/>
    <dgm:cxn modelId="{38D4A23E-BE12-8A44-842F-5C5562C26CA3}" type="presOf" srcId="{264CF75E-6234-934F-BC55-A7FF63DCFBEA}" destId="{9CE657D5-16EB-D04A-BEF0-FC87488AA277}" srcOrd="0" destOrd="0" presId="urn:microsoft.com/office/officeart/2005/8/layout/lProcess3"/>
    <dgm:cxn modelId="{F74880A0-64E3-DE45-8795-7FA2302E736F}" srcId="{264CF75E-6234-934F-BC55-A7FF63DCFBEA}" destId="{82BF859F-45F4-E548-B8C6-A737D875E147}" srcOrd="9" destOrd="0" parTransId="{D20519BA-19E3-F94B-BC0E-125FFAC6FD0C}" sibTransId="{1F66C54C-2B12-A641-A5EA-F16ADF75BC07}"/>
    <dgm:cxn modelId="{D889AFED-A998-344D-8385-7830C31ACAC9}" srcId="{F545959C-B80F-B645-93BD-7F47D3FB6F68}" destId="{109CB0D8-5C60-0845-9597-6DAC08061D23}" srcOrd="0" destOrd="0" parTransId="{0F5999DC-A6B9-F541-8A4F-99D64FF1DE19}" sibTransId="{CB2967FE-C0E0-9E47-90F0-07930EB0F162}"/>
    <dgm:cxn modelId="{31038F3E-2CF2-454E-9DD3-16C2933C6211}" type="presOf" srcId="{C52FC9A3-09C6-BF4D-A6AA-71015513B068}" destId="{7463EF49-E94F-F940-9ED8-221145E6F960}" srcOrd="0" destOrd="0" presId="urn:microsoft.com/office/officeart/2005/8/layout/lProcess3"/>
    <dgm:cxn modelId="{F73567A8-3858-B746-BEE6-514BA81C8026}" type="presOf" srcId="{07B0AEBE-F199-574F-9D21-CC43F5A6B172}" destId="{20AAFFEE-EDC3-7549-B249-4A3CEC881C0B}" srcOrd="0" destOrd="0" presId="urn:microsoft.com/office/officeart/2005/8/layout/lProcess3"/>
    <dgm:cxn modelId="{DB746A8A-B062-E44D-8BD6-1FFD26B307BD}" type="presOf" srcId="{82BF859F-45F4-E548-B8C6-A737D875E147}" destId="{010F39D8-B5F6-474E-9104-507B01C7FFBD}" srcOrd="0" destOrd="0" presId="urn:microsoft.com/office/officeart/2005/8/layout/lProcess3"/>
    <dgm:cxn modelId="{6254FD61-9A8F-4B42-A7E0-0E9DB695B7EC}" srcId="{264CF75E-6234-934F-BC55-A7FF63DCFBEA}" destId="{07B0AEBE-F199-574F-9D21-CC43F5A6B172}" srcOrd="7" destOrd="0" parTransId="{502BEF05-918B-6641-9E9C-131220BE43B8}" sibTransId="{56627C1C-3BBF-D34D-98B1-916CFAEF93FB}"/>
    <dgm:cxn modelId="{9DF86AB9-8C6F-4740-B643-F788256BA262}" srcId="{264CF75E-6234-934F-BC55-A7FF63DCFBEA}" destId="{972C50FB-2ABB-A74F-B1C5-EBE4CE67388C}" srcOrd="1" destOrd="0" parTransId="{0F1A8B64-DEA3-6941-BC37-A1E7B3AC9CD8}" sibTransId="{6E163074-33EA-4440-9A98-15B8F67442A2}"/>
    <dgm:cxn modelId="{CE1026DA-1D8A-DB41-8351-F9BBDF357E19}" srcId="{0CDE1E89-8A17-7244-B2B6-819B220419EC}" destId="{C52FC9A3-09C6-BF4D-A6AA-71015513B068}" srcOrd="0" destOrd="0" parTransId="{92DF9992-E0F0-F54F-876C-ACE34BDB3E73}" sibTransId="{411809AB-52F4-A343-8C9C-201F0674BF62}"/>
    <dgm:cxn modelId="{C2C8F4B8-9195-0C46-AB4E-D6C50E9B58EC}" srcId="{264CF75E-6234-934F-BC55-A7FF63DCFBEA}" destId="{302D377B-9EBE-4540-991F-5160D7F4861D}" srcOrd="8" destOrd="0" parTransId="{45CF4C46-CF46-EA48-992E-62FBB5976DE9}" sibTransId="{35327A73-61E1-4149-B1B0-43F3DC2B395C}"/>
    <dgm:cxn modelId="{12CF83DE-28B3-E04B-BF3F-1BEC7E38BEC4}" srcId="{267EF9FC-79FA-7B43-BF98-174E8B317DD7}" destId="{09182B0E-6CE5-1B44-9F68-302025B226B2}" srcOrd="0" destOrd="0" parTransId="{512BAFB8-A4C3-4A4C-910D-DBE803B9CBC4}" sibTransId="{AAA9BF9F-A684-014B-A187-9F2DCBED0FDD}"/>
    <dgm:cxn modelId="{8C28BB76-E60D-9146-8FEE-83407A978029}" type="presOf" srcId="{F545959C-B80F-B645-93BD-7F47D3FB6F68}" destId="{E28C46C2-F747-E34F-BF3E-C8804592BD8D}" srcOrd="0" destOrd="0" presId="urn:microsoft.com/office/officeart/2005/8/layout/lProcess3"/>
    <dgm:cxn modelId="{7D6C6066-A719-1D42-B7A0-CDA11815A1B5}" type="presOf" srcId="{302D377B-9EBE-4540-991F-5160D7F4861D}" destId="{5CE05F5D-2514-2541-A2D5-13C39CAE900C}" srcOrd="0" destOrd="0" presId="urn:microsoft.com/office/officeart/2005/8/layout/lProcess3"/>
    <dgm:cxn modelId="{B5757B66-815D-D242-BB24-07C524736342}" srcId="{264CF75E-6234-934F-BC55-A7FF63DCFBEA}" destId="{D2D7B457-780C-C04C-96BA-58ADC27AB0B1}" srcOrd="0" destOrd="0" parTransId="{DD5F28ED-CD57-B749-BBCF-E0A7F2A89AFD}" sibTransId="{51903AD6-B0D0-BB4F-86C6-FD1AED1FB915}"/>
    <dgm:cxn modelId="{0907A621-28BB-A649-8FA9-C3D30119F584}" type="presOf" srcId="{271B930C-E447-8E49-B84C-A8323987067C}" destId="{F537CB18-B0A8-8C4D-97F1-00ACABFCDD51}" srcOrd="0" destOrd="0" presId="urn:microsoft.com/office/officeart/2005/8/layout/lProcess3"/>
    <dgm:cxn modelId="{6334E83B-D6D6-234C-A412-4EC36C54C3F7}" srcId="{07B0AEBE-F199-574F-9D21-CC43F5A6B172}" destId="{5E858C44-7223-6043-A571-203B8ABD05E1}" srcOrd="0" destOrd="0" parTransId="{3D490DD2-9A91-9E42-A152-B1152A0D75C3}" sibTransId="{52932D75-C6EF-B140-9314-C21DDA957BB8}"/>
    <dgm:cxn modelId="{D0107C46-84EC-8A48-8365-11FAA952FFEE}" type="presOf" srcId="{267EF9FC-79FA-7B43-BF98-174E8B317DD7}" destId="{AB9F4616-DD41-8A48-BBBF-D45FA01225E8}" srcOrd="0" destOrd="0" presId="urn:microsoft.com/office/officeart/2005/8/layout/lProcess3"/>
    <dgm:cxn modelId="{3F2974F6-D0A6-4542-8BF3-BE7490B66626}" type="presOf" srcId="{109CB0D8-5C60-0845-9597-6DAC08061D23}" destId="{EDF8EFA6-1814-D243-ADF2-A189C2CA78CE}" srcOrd="0" destOrd="0" presId="urn:microsoft.com/office/officeart/2005/8/layout/lProcess3"/>
    <dgm:cxn modelId="{E1B7127F-0C1F-C84E-9728-5EFA904D1C9A}" srcId="{264CF75E-6234-934F-BC55-A7FF63DCFBEA}" destId="{0CDE1E89-8A17-7244-B2B6-819B220419EC}" srcOrd="2" destOrd="0" parTransId="{D9A3B3C6-8529-4142-B174-659DEBF5BC70}" sibTransId="{019025C6-CE4B-B941-A9C3-9AC6BA977BAA}"/>
    <dgm:cxn modelId="{D4D96AA1-6E7D-9F47-855B-A07C351115F8}" srcId="{264CF75E-6234-934F-BC55-A7FF63DCFBEA}" destId="{271B930C-E447-8E49-B84C-A8323987067C}" srcOrd="5" destOrd="0" parTransId="{060A7F05-21FA-4140-989E-618E11D83959}" sibTransId="{3F25EAF6-9311-8C4C-8F10-16986BA0847E}"/>
    <dgm:cxn modelId="{DD222C74-14CD-B643-A29F-66F046306ABE}" type="presOf" srcId="{CA9BD697-D752-9240-8136-76E3BEA37536}" destId="{9CCB899E-357E-DB40-8367-5E808BB69FEE}" srcOrd="0" destOrd="0" presId="urn:microsoft.com/office/officeart/2005/8/layout/lProcess3"/>
    <dgm:cxn modelId="{6983E56F-C98A-DF48-9515-817FA522111B}" type="presOf" srcId="{5E858C44-7223-6043-A571-203B8ABD05E1}" destId="{FD4BAEC3-199E-2C4F-8037-BEF10254A8C2}" srcOrd="0" destOrd="0" presId="urn:microsoft.com/office/officeart/2005/8/layout/lProcess3"/>
    <dgm:cxn modelId="{FF7D26F3-C87D-8848-8126-993B852F8C90}" srcId="{302D377B-9EBE-4540-991F-5160D7F4861D}" destId="{D95F9FDF-6B42-D348-AED2-E05BF90D3A12}" srcOrd="0" destOrd="0" parTransId="{411FABEE-E7BB-2B4D-9DA5-ED9664B46745}" sibTransId="{22160B70-34FA-1A47-B9DF-2A67F36BE41B}"/>
    <dgm:cxn modelId="{38277EFD-4FDC-3341-A2DC-9CA87C08BABC}" type="presOf" srcId="{09182B0E-6CE5-1B44-9F68-302025B226B2}" destId="{3727EF1B-2C84-B444-9801-2DAEC36D2E87}" srcOrd="0" destOrd="0" presId="urn:microsoft.com/office/officeart/2005/8/layout/lProcess3"/>
    <dgm:cxn modelId="{BB97D427-BAF5-3D49-BD64-55D37CE43E42}" type="presOf" srcId="{D95F9FDF-6B42-D348-AED2-E05BF90D3A12}" destId="{F6C211E2-9D46-894E-A899-CA0D1B18B7FB}" srcOrd="0" destOrd="0" presId="urn:microsoft.com/office/officeart/2005/8/layout/lProcess3"/>
    <dgm:cxn modelId="{009FD4FE-6AAD-F74B-B0EA-3DDC2CE78530}" srcId="{82BF859F-45F4-E548-B8C6-A737D875E147}" destId="{A5BCA6D9-5139-B445-AD4F-C1E634ED4392}" srcOrd="0" destOrd="0" parTransId="{77D40B26-3B33-A441-BA33-A1CFC49EBE5B}" sibTransId="{EA9FBDE8-BA3D-0941-AF99-FA866824DC13}"/>
    <dgm:cxn modelId="{475D9C84-461C-D944-A0CD-D04E92FDE8B7}" srcId="{F90D004C-10C8-5545-93A7-F12779779822}" destId="{113E2488-1156-4649-8E5B-E3B9A3EDDC14}" srcOrd="0" destOrd="0" parTransId="{74ECCA46-6AD1-2340-8A29-1772D6AAFAE0}" sibTransId="{ABB57CF3-25ED-9448-A97C-2C8CD6512722}"/>
    <dgm:cxn modelId="{F5F83843-4738-C245-9F52-DE5217FA23A6}" type="presOf" srcId="{0CDE1E89-8A17-7244-B2B6-819B220419EC}" destId="{34C05BD7-C764-5E4E-8927-4A0C1BEA7BFB}" srcOrd="0" destOrd="0" presId="urn:microsoft.com/office/officeart/2005/8/layout/lProcess3"/>
    <dgm:cxn modelId="{E18D3EA4-A19B-7848-B464-323509EBB049}" type="presOf" srcId="{F90D004C-10C8-5545-93A7-F12779779822}" destId="{B2B280E3-4D05-2B4F-9CA0-0E0FF4D8FBAF}" srcOrd="0" destOrd="0" presId="urn:microsoft.com/office/officeart/2005/8/layout/lProcess3"/>
    <dgm:cxn modelId="{97B16151-02B2-004E-B606-AA021A22030B}" type="presOf" srcId="{D2D7B457-780C-C04C-96BA-58ADC27AB0B1}" destId="{363A4C72-55AE-7F4D-B926-113FC6CA5924}" srcOrd="0" destOrd="0" presId="urn:microsoft.com/office/officeart/2005/8/layout/lProcess3"/>
    <dgm:cxn modelId="{E5D56546-6E1D-D440-967D-5F5B26B261E0}" type="presOf" srcId="{113E2488-1156-4649-8E5B-E3B9A3EDDC14}" destId="{9475618F-64F2-BF41-9448-775DAF041EB4}" srcOrd="0" destOrd="0" presId="urn:microsoft.com/office/officeart/2005/8/layout/lProcess3"/>
    <dgm:cxn modelId="{BB72CCB7-29BD-0746-9940-305034640D5E}" type="presParOf" srcId="{9CE657D5-16EB-D04A-BEF0-FC87488AA277}" destId="{FBD592CE-FB2C-974A-9E29-2080FF9AA982}" srcOrd="0" destOrd="0" presId="urn:microsoft.com/office/officeart/2005/8/layout/lProcess3"/>
    <dgm:cxn modelId="{23F9635C-4298-7B43-BF58-CFF17E16F8C4}" type="presParOf" srcId="{FBD592CE-FB2C-974A-9E29-2080FF9AA982}" destId="{363A4C72-55AE-7F4D-B926-113FC6CA5924}" srcOrd="0" destOrd="0" presId="urn:microsoft.com/office/officeart/2005/8/layout/lProcess3"/>
    <dgm:cxn modelId="{858C795B-9ED7-EF4E-A69D-33611AF89068}" type="presParOf" srcId="{FBD592CE-FB2C-974A-9E29-2080FF9AA982}" destId="{BBE5165C-D845-174E-B91B-77AA69F2A557}" srcOrd="1" destOrd="0" presId="urn:microsoft.com/office/officeart/2005/8/layout/lProcess3"/>
    <dgm:cxn modelId="{EA4E4ADB-4F40-D046-8FCD-0D701AA08E39}" type="presParOf" srcId="{FBD592CE-FB2C-974A-9E29-2080FF9AA982}" destId="{22240F50-2B38-324D-A3E3-EE4D724E3A9D}" srcOrd="2" destOrd="0" presId="urn:microsoft.com/office/officeart/2005/8/layout/lProcess3"/>
    <dgm:cxn modelId="{5F24BCC5-0BC2-1447-98B5-CFF0B4831E8B}" type="presParOf" srcId="{9CE657D5-16EB-D04A-BEF0-FC87488AA277}" destId="{C9DD36F2-27DB-1048-B59D-3C2A788B7455}" srcOrd="1" destOrd="0" presId="urn:microsoft.com/office/officeart/2005/8/layout/lProcess3"/>
    <dgm:cxn modelId="{1A9EB725-D0C2-B54F-96C0-DBF134522EF9}" type="presParOf" srcId="{9CE657D5-16EB-D04A-BEF0-FC87488AA277}" destId="{FFA1DDEE-374E-B241-8C81-7B87ADBD112D}" srcOrd="2" destOrd="0" presId="urn:microsoft.com/office/officeart/2005/8/layout/lProcess3"/>
    <dgm:cxn modelId="{1761A3AC-EA7E-4741-9A89-99C7108AB4F9}" type="presParOf" srcId="{FFA1DDEE-374E-B241-8C81-7B87ADBD112D}" destId="{AFFA83CC-EDCD-7546-947C-00C15EB64E99}" srcOrd="0" destOrd="0" presId="urn:microsoft.com/office/officeart/2005/8/layout/lProcess3"/>
    <dgm:cxn modelId="{20E21D3C-8709-2040-A78D-66D359B94C73}" type="presParOf" srcId="{FFA1DDEE-374E-B241-8C81-7B87ADBD112D}" destId="{330784FB-BBB2-BF49-A9D1-EB8CCA51CDBC}" srcOrd="1" destOrd="0" presId="urn:microsoft.com/office/officeart/2005/8/layout/lProcess3"/>
    <dgm:cxn modelId="{1BBDB0B7-E9E5-F44A-94E9-4548BCE046CF}" type="presParOf" srcId="{FFA1DDEE-374E-B241-8C81-7B87ADBD112D}" destId="{56B85B54-4A27-2043-A885-71075775F4D7}" srcOrd="2" destOrd="0" presId="urn:microsoft.com/office/officeart/2005/8/layout/lProcess3"/>
    <dgm:cxn modelId="{278D3B64-5AD5-3040-84CF-53C98F8C35A9}" type="presParOf" srcId="{9CE657D5-16EB-D04A-BEF0-FC87488AA277}" destId="{AF59B095-FFB6-3E4D-A408-637A37E0AC0A}" srcOrd="3" destOrd="0" presId="urn:microsoft.com/office/officeart/2005/8/layout/lProcess3"/>
    <dgm:cxn modelId="{673D5CAE-FAB7-B443-92EC-0DB58421D0CA}" type="presParOf" srcId="{9CE657D5-16EB-D04A-BEF0-FC87488AA277}" destId="{603077AD-F72F-AC48-9493-6BA7C46204A1}" srcOrd="4" destOrd="0" presId="urn:microsoft.com/office/officeart/2005/8/layout/lProcess3"/>
    <dgm:cxn modelId="{C82A757A-DB5E-5A40-BF7E-ED40EBDDE109}" type="presParOf" srcId="{603077AD-F72F-AC48-9493-6BA7C46204A1}" destId="{34C05BD7-C764-5E4E-8927-4A0C1BEA7BFB}" srcOrd="0" destOrd="0" presId="urn:microsoft.com/office/officeart/2005/8/layout/lProcess3"/>
    <dgm:cxn modelId="{470A06D7-D7BE-C34B-9608-CF969403260D}" type="presParOf" srcId="{603077AD-F72F-AC48-9493-6BA7C46204A1}" destId="{826AB38F-62F4-1849-A0D8-16818AECF345}" srcOrd="1" destOrd="0" presId="urn:microsoft.com/office/officeart/2005/8/layout/lProcess3"/>
    <dgm:cxn modelId="{BA8022D5-C099-9E43-AF59-1658DE5A7A19}" type="presParOf" srcId="{603077AD-F72F-AC48-9493-6BA7C46204A1}" destId="{7463EF49-E94F-F940-9ED8-221145E6F960}" srcOrd="2" destOrd="0" presId="urn:microsoft.com/office/officeart/2005/8/layout/lProcess3"/>
    <dgm:cxn modelId="{878AA5A5-C1A9-3C49-A924-EC536DB84F27}" type="presParOf" srcId="{9CE657D5-16EB-D04A-BEF0-FC87488AA277}" destId="{B0335F60-88CE-FF40-93D5-9FD7512AE858}" srcOrd="5" destOrd="0" presId="urn:microsoft.com/office/officeart/2005/8/layout/lProcess3"/>
    <dgm:cxn modelId="{FF5C552E-AB35-9D4C-B194-C0EB2582AAB9}" type="presParOf" srcId="{9CE657D5-16EB-D04A-BEF0-FC87488AA277}" destId="{61DE6B35-6E3E-1C4F-BC80-21B18FF1C5EB}" srcOrd="6" destOrd="0" presId="urn:microsoft.com/office/officeart/2005/8/layout/lProcess3"/>
    <dgm:cxn modelId="{07091E18-951C-5A4A-8EAA-330856B97ABC}" type="presParOf" srcId="{61DE6B35-6E3E-1C4F-BC80-21B18FF1C5EB}" destId="{E28C46C2-F747-E34F-BF3E-C8804592BD8D}" srcOrd="0" destOrd="0" presId="urn:microsoft.com/office/officeart/2005/8/layout/lProcess3"/>
    <dgm:cxn modelId="{A3FEDC33-F994-6E44-9F5E-3747453EBAFA}" type="presParOf" srcId="{61DE6B35-6E3E-1C4F-BC80-21B18FF1C5EB}" destId="{11304246-86C5-144A-96BE-FDA369FABBE3}" srcOrd="1" destOrd="0" presId="urn:microsoft.com/office/officeart/2005/8/layout/lProcess3"/>
    <dgm:cxn modelId="{31256582-7EFF-DC49-866F-FC8F532CC116}" type="presParOf" srcId="{61DE6B35-6E3E-1C4F-BC80-21B18FF1C5EB}" destId="{EDF8EFA6-1814-D243-ADF2-A189C2CA78CE}" srcOrd="2" destOrd="0" presId="urn:microsoft.com/office/officeart/2005/8/layout/lProcess3"/>
    <dgm:cxn modelId="{38488D44-119D-6A4C-B3BB-7CDA4963D726}" type="presParOf" srcId="{9CE657D5-16EB-D04A-BEF0-FC87488AA277}" destId="{05F569C8-FE03-8D4B-860B-648AD69DB074}" srcOrd="7" destOrd="0" presId="urn:microsoft.com/office/officeart/2005/8/layout/lProcess3"/>
    <dgm:cxn modelId="{E6EE84FA-C52B-144B-AA2E-72AB7AF14CE6}" type="presParOf" srcId="{9CE657D5-16EB-D04A-BEF0-FC87488AA277}" destId="{43C15555-36A9-0B4F-A3B3-EDA5F6122182}" srcOrd="8" destOrd="0" presId="urn:microsoft.com/office/officeart/2005/8/layout/lProcess3"/>
    <dgm:cxn modelId="{860283AE-345B-094D-92B3-A21F9A2C03DC}" type="presParOf" srcId="{43C15555-36A9-0B4F-A3B3-EDA5F6122182}" destId="{AB9F4616-DD41-8A48-BBBF-D45FA01225E8}" srcOrd="0" destOrd="0" presId="urn:microsoft.com/office/officeart/2005/8/layout/lProcess3"/>
    <dgm:cxn modelId="{524B615C-CB2F-CA4B-9D54-5FB7AF5599FA}" type="presParOf" srcId="{43C15555-36A9-0B4F-A3B3-EDA5F6122182}" destId="{EC6CE78B-BB0D-E54A-B0F9-7E7CC63828B9}" srcOrd="1" destOrd="0" presId="urn:microsoft.com/office/officeart/2005/8/layout/lProcess3"/>
    <dgm:cxn modelId="{87CB09FB-3A33-7642-A917-BC0CAA4A983A}" type="presParOf" srcId="{43C15555-36A9-0B4F-A3B3-EDA5F6122182}" destId="{3727EF1B-2C84-B444-9801-2DAEC36D2E87}" srcOrd="2" destOrd="0" presId="urn:microsoft.com/office/officeart/2005/8/layout/lProcess3"/>
    <dgm:cxn modelId="{4E59AB5A-22BE-A548-9973-0473DA61620F}" type="presParOf" srcId="{9CE657D5-16EB-D04A-BEF0-FC87488AA277}" destId="{F46A5764-B087-C446-8EAF-53A2E14E5406}" srcOrd="9" destOrd="0" presId="urn:microsoft.com/office/officeart/2005/8/layout/lProcess3"/>
    <dgm:cxn modelId="{20023062-0BEF-0B46-BD29-01729D2088DF}" type="presParOf" srcId="{9CE657D5-16EB-D04A-BEF0-FC87488AA277}" destId="{757AA40B-17B4-7646-971B-336B96C6B435}" srcOrd="10" destOrd="0" presId="urn:microsoft.com/office/officeart/2005/8/layout/lProcess3"/>
    <dgm:cxn modelId="{9D942FE0-B1C2-D547-ABB0-440D42094651}" type="presParOf" srcId="{757AA40B-17B4-7646-971B-336B96C6B435}" destId="{F537CB18-B0A8-8C4D-97F1-00ACABFCDD51}" srcOrd="0" destOrd="0" presId="urn:microsoft.com/office/officeart/2005/8/layout/lProcess3"/>
    <dgm:cxn modelId="{76686973-2306-8D42-8933-B11113BF68E8}" type="presParOf" srcId="{757AA40B-17B4-7646-971B-336B96C6B435}" destId="{D4E18192-7EAF-1B4E-9A11-C5445FD74F35}" srcOrd="1" destOrd="0" presId="urn:microsoft.com/office/officeart/2005/8/layout/lProcess3"/>
    <dgm:cxn modelId="{4CE96887-DDA6-9C47-8ED5-E9520752A57F}" type="presParOf" srcId="{757AA40B-17B4-7646-971B-336B96C6B435}" destId="{9CCB899E-357E-DB40-8367-5E808BB69FEE}" srcOrd="2" destOrd="0" presId="urn:microsoft.com/office/officeart/2005/8/layout/lProcess3"/>
    <dgm:cxn modelId="{51ECB0B6-BCAE-0A45-B0B9-52FC1CB25FAC}" type="presParOf" srcId="{9CE657D5-16EB-D04A-BEF0-FC87488AA277}" destId="{6708405D-D5E3-1744-B0F9-D54EA6C217F5}" srcOrd="11" destOrd="0" presId="urn:microsoft.com/office/officeart/2005/8/layout/lProcess3"/>
    <dgm:cxn modelId="{E598FFDE-D07A-034B-9497-29DF59F8870C}" type="presParOf" srcId="{9CE657D5-16EB-D04A-BEF0-FC87488AA277}" destId="{D2881546-B280-6E40-A713-16D0291AD6AA}" srcOrd="12" destOrd="0" presId="urn:microsoft.com/office/officeart/2005/8/layout/lProcess3"/>
    <dgm:cxn modelId="{800F7FE2-E328-FF4F-804B-986095732F53}" type="presParOf" srcId="{D2881546-B280-6E40-A713-16D0291AD6AA}" destId="{B2B280E3-4D05-2B4F-9CA0-0E0FF4D8FBAF}" srcOrd="0" destOrd="0" presId="urn:microsoft.com/office/officeart/2005/8/layout/lProcess3"/>
    <dgm:cxn modelId="{734B823B-075A-3D49-B677-03F3CC40B41D}" type="presParOf" srcId="{D2881546-B280-6E40-A713-16D0291AD6AA}" destId="{D37AAABE-8D35-594C-BC6E-B5F0E4E9E277}" srcOrd="1" destOrd="0" presId="urn:microsoft.com/office/officeart/2005/8/layout/lProcess3"/>
    <dgm:cxn modelId="{F30382DD-7A02-7644-A292-31864DBA344B}" type="presParOf" srcId="{D2881546-B280-6E40-A713-16D0291AD6AA}" destId="{9475618F-64F2-BF41-9448-775DAF041EB4}" srcOrd="2" destOrd="0" presId="urn:microsoft.com/office/officeart/2005/8/layout/lProcess3"/>
    <dgm:cxn modelId="{92C37E56-A818-3E44-AE1E-A40E824E007D}" type="presParOf" srcId="{9CE657D5-16EB-D04A-BEF0-FC87488AA277}" destId="{6F510C35-0CCA-D145-9237-8CA905FF957E}" srcOrd="13" destOrd="0" presId="urn:microsoft.com/office/officeart/2005/8/layout/lProcess3"/>
    <dgm:cxn modelId="{1A42419B-C88C-D54C-91A9-F20B727F3C0D}" type="presParOf" srcId="{9CE657D5-16EB-D04A-BEF0-FC87488AA277}" destId="{0E06B812-CE73-2648-97DD-88135FC4F8E7}" srcOrd="14" destOrd="0" presId="urn:microsoft.com/office/officeart/2005/8/layout/lProcess3"/>
    <dgm:cxn modelId="{523F4592-28DC-7B41-841B-F9150BB52815}" type="presParOf" srcId="{0E06B812-CE73-2648-97DD-88135FC4F8E7}" destId="{20AAFFEE-EDC3-7549-B249-4A3CEC881C0B}" srcOrd="0" destOrd="0" presId="urn:microsoft.com/office/officeart/2005/8/layout/lProcess3"/>
    <dgm:cxn modelId="{2B5106D7-E6F0-D14C-B520-336683349ADE}" type="presParOf" srcId="{0E06B812-CE73-2648-97DD-88135FC4F8E7}" destId="{5E8CA59B-BB95-754D-91E6-61D40197A727}" srcOrd="1" destOrd="0" presId="urn:microsoft.com/office/officeart/2005/8/layout/lProcess3"/>
    <dgm:cxn modelId="{829ADEAD-83B5-1B46-A0D8-C811AC68FF2E}" type="presParOf" srcId="{0E06B812-CE73-2648-97DD-88135FC4F8E7}" destId="{FD4BAEC3-199E-2C4F-8037-BEF10254A8C2}" srcOrd="2" destOrd="0" presId="urn:microsoft.com/office/officeart/2005/8/layout/lProcess3"/>
    <dgm:cxn modelId="{4D62EB1F-9389-5046-A8D0-98F89299EEE1}" type="presParOf" srcId="{9CE657D5-16EB-D04A-BEF0-FC87488AA277}" destId="{A78C688C-BA00-2442-908D-8283F272BD76}" srcOrd="15" destOrd="0" presId="urn:microsoft.com/office/officeart/2005/8/layout/lProcess3"/>
    <dgm:cxn modelId="{A4229D06-EEB8-2140-898F-A1BF12FD426E}" type="presParOf" srcId="{9CE657D5-16EB-D04A-BEF0-FC87488AA277}" destId="{FDE0ABB9-5CBE-8C4C-B758-B99FA251E5DE}" srcOrd="16" destOrd="0" presId="urn:microsoft.com/office/officeart/2005/8/layout/lProcess3"/>
    <dgm:cxn modelId="{FCF9AB09-E203-DA49-A7C7-CA56B7EF624A}" type="presParOf" srcId="{FDE0ABB9-5CBE-8C4C-B758-B99FA251E5DE}" destId="{5CE05F5D-2514-2541-A2D5-13C39CAE900C}" srcOrd="0" destOrd="0" presId="urn:microsoft.com/office/officeart/2005/8/layout/lProcess3"/>
    <dgm:cxn modelId="{589B516D-2643-BE43-8806-D0AFCA0EB31F}" type="presParOf" srcId="{FDE0ABB9-5CBE-8C4C-B758-B99FA251E5DE}" destId="{0A61FD11-3FB2-1943-ACF7-FBDBE0F4AE76}" srcOrd="1" destOrd="0" presId="urn:microsoft.com/office/officeart/2005/8/layout/lProcess3"/>
    <dgm:cxn modelId="{51510B73-B79B-0E48-BDF9-47AE6CB97B89}" type="presParOf" srcId="{FDE0ABB9-5CBE-8C4C-B758-B99FA251E5DE}" destId="{F6C211E2-9D46-894E-A899-CA0D1B18B7FB}" srcOrd="2" destOrd="0" presId="urn:microsoft.com/office/officeart/2005/8/layout/lProcess3"/>
    <dgm:cxn modelId="{1B0C595F-0AB7-AF46-B0B5-9171916E260A}" type="presParOf" srcId="{9CE657D5-16EB-D04A-BEF0-FC87488AA277}" destId="{FCA8D422-C8C8-974F-9439-6A21FE3E6970}" srcOrd="17" destOrd="0" presId="urn:microsoft.com/office/officeart/2005/8/layout/lProcess3"/>
    <dgm:cxn modelId="{E30C0D43-3818-6A47-9D5F-D81F6721FDF3}" type="presParOf" srcId="{9CE657D5-16EB-D04A-BEF0-FC87488AA277}" destId="{69295AC4-58E8-3749-A7CE-F3C152F2F8C0}" srcOrd="18" destOrd="0" presId="urn:microsoft.com/office/officeart/2005/8/layout/lProcess3"/>
    <dgm:cxn modelId="{3FED7D0F-07BE-7D47-A487-C5876B5149B0}" type="presParOf" srcId="{69295AC4-58E8-3749-A7CE-F3C152F2F8C0}" destId="{010F39D8-B5F6-474E-9104-507B01C7FFBD}" srcOrd="0" destOrd="0" presId="urn:microsoft.com/office/officeart/2005/8/layout/lProcess3"/>
    <dgm:cxn modelId="{D2B5AECA-F11A-C344-84D2-BBA41965E8D0}" type="presParOf" srcId="{69295AC4-58E8-3749-A7CE-F3C152F2F8C0}" destId="{DB9E1D53-75B5-1B49-B516-2FBB0E47AD6F}" srcOrd="1" destOrd="0" presId="urn:microsoft.com/office/officeart/2005/8/layout/lProcess3"/>
    <dgm:cxn modelId="{58206F75-06E6-DE41-841D-50A9BB476A2C}" type="presParOf" srcId="{69295AC4-58E8-3749-A7CE-F3C152F2F8C0}" destId="{2DF82341-4817-F247-89C4-14790A4E29E5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6F578A-1137-CB4C-933A-6B6B619629D6}" type="doc">
      <dgm:prSet loTypeId="urn:microsoft.com/office/officeart/2008/layout/LinedList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32F4DCE-FA16-CA4C-9E9F-74D1094FB744}">
      <dgm:prSet/>
      <dgm:spPr/>
      <dgm:t>
        <a:bodyPr/>
        <a:lstStyle/>
        <a:p>
          <a:pPr rtl="0"/>
          <a:r>
            <a:rPr lang="en-US" dirty="0" smtClean="0"/>
            <a:t>Policy Option Identification (catalogs, databases)</a:t>
          </a:r>
          <a:endParaRPr lang="en-US" dirty="0"/>
        </a:p>
      </dgm:t>
    </dgm:pt>
    <dgm:pt modelId="{5BAADB99-415B-D74F-B640-B0209E4C1CEF}" type="parTrans" cxnId="{281C6664-8364-074B-B588-76580FA15F13}">
      <dgm:prSet/>
      <dgm:spPr/>
      <dgm:t>
        <a:bodyPr/>
        <a:lstStyle/>
        <a:p>
          <a:endParaRPr lang="en-US"/>
        </a:p>
      </dgm:t>
    </dgm:pt>
    <dgm:pt modelId="{FC56FD19-5B51-4D4F-B3C1-313526D810E9}" type="sibTrans" cxnId="{281C6664-8364-074B-B588-76580FA15F13}">
      <dgm:prSet/>
      <dgm:spPr/>
      <dgm:t>
        <a:bodyPr/>
        <a:lstStyle/>
        <a:p>
          <a:endParaRPr lang="en-US"/>
        </a:p>
      </dgm:t>
    </dgm:pt>
    <dgm:pt modelId="{63690298-046E-2F49-A024-A449F4A86600}">
      <dgm:prSet/>
      <dgm:spPr/>
      <dgm:t>
        <a:bodyPr/>
        <a:lstStyle/>
        <a:p>
          <a:pPr rtl="0"/>
          <a:r>
            <a:rPr lang="en-US" dirty="0" smtClean="0"/>
            <a:t>Policy Option Screening (MCA)</a:t>
          </a:r>
          <a:endParaRPr lang="en-US" dirty="0"/>
        </a:p>
      </dgm:t>
    </dgm:pt>
    <dgm:pt modelId="{EA48A14B-D544-3647-ACF4-7845ECC41F3A}" type="parTrans" cxnId="{3FF47B22-A234-D348-982F-B33237A94525}">
      <dgm:prSet/>
      <dgm:spPr/>
      <dgm:t>
        <a:bodyPr/>
        <a:lstStyle/>
        <a:p>
          <a:endParaRPr lang="en-US"/>
        </a:p>
      </dgm:t>
    </dgm:pt>
    <dgm:pt modelId="{A513A5EE-1E71-0B4A-9BDF-5AE2B79F79DC}" type="sibTrans" cxnId="{3FF47B22-A234-D348-982F-B33237A94525}">
      <dgm:prSet/>
      <dgm:spPr/>
      <dgm:t>
        <a:bodyPr/>
        <a:lstStyle/>
        <a:p>
          <a:endParaRPr lang="en-US"/>
        </a:p>
      </dgm:t>
    </dgm:pt>
    <dgm:pt modelId="{B8D61850-D538-C04C-9D54-8EFC19412AEC}">
      <dgm:prSet/>
      <dgm:spPr/>
      <dgm:t>
        <a:bodyPr/>
        <a:lstStyle/>
        <a:p>
          <a:pPr rtl="0"/>
          <a:r>
            <a:rPr lang="en-US" dirty="0" smtClean="0"/>
            <a:t>Policy Option Design (specific parameters)</a:t>
          </a:r>
          <a:endParaRPr lang="en-US" dirty="0"/>
        </a:p>
      </dgm:t>
    </dgm:pt>
    <dgm:pt modelId="{CC9A6389-B73A-DD45-9717-289ED9658E97}" type="parTrans" cxnId="{342B404C-2F38-DA43-A5CC-8E830E543AB0}">
      <dgm:prSet/>
      <dgm:spPr/>
      <dgm:t>
        <a:bodyPr/>
        <a:lstStyle/>
        <a:p>
          <a:endParaRPr lang="en-US"/>
        </a:p>
      </dgm:t>
    </dgm:pt>
    <dgm:pt modelId="{011AB2E6-9B12-5346-9917-056AA7C2D9F7}" type="sibTrans" cxnId="{342B404C-2F38-DA43-A5CC-8E830E543AB0}">
      <dgm:prSet/>
      <dgm:spPr/>
      <dgm:t>
        <a:bodyPr/>
        <a:lstStyle/>
        <a:p>
          <a:endParaRPr lang="en-US"/>
        </a:p>
      </dgm:t>
    </dgm:pt>
    <dgm:pt modelId="{B788EA4E-9DE3-D44C-B949-ACDCAD798DAE}">
      <dgm:prSet/>
      <dgm:spPr/>
      <dgm:t>
        <a:bodyPr/>
        <a:lstStyle/>
        <a:p>
          <a:pPr rtl="0"/>
          <a:r>
            <a:rPr lang="en-US" smtClean="0"/>
            <a:t>Micro Analysis of Options (direct impacts)</a:t>
          </a:r>
          <a:endParaRPr lang="en-US"/>
        </a:p>
      </dgm:t>
    </dgm:pt>
    <dgm:pt modelId="{16F2DB32-5541-9E48-893A-5B80A0A0DF41}" type="parTrans" cxnId="{E67D1805-749F-4C4F-90E4-B00B7EDA836F}">
      <dgm:prSet/>
      <dgm:spPr/>
      <dgm:t>
        <a:bodyPr/>
        <a:lstStyle/>
        <a:p>
          <a:endParaRPr lang="en-US"/>
        </a:p>
      </dgm:t>
    </dgm:pt>
    <dgm:pt modelId="{09073AA6-689B-9C46-BAF8-AFF238E3CFEA}" type="sibTrans" cxnId="{E67D1805-749F-4C4F-90E4-B00B7EDA836F}">
      <dgm:prSet/>
      <dgm:spPr/>
      <dgm:t>
        <a:bodyPr/>
        <a:lstStyle/>
        <a:p>
          <a:endParaRPr lang="en-US"/>
        </a:p>
      </dgm:t>
    </dgm:pt>
    <dgm:pt modelId="{DE6E0C0B-E710-274D-80C6-652794ED2364}">
      <dgm:prSet/>
      <dgm:spPr/>
      <dgm:t>
        <a:bodyPr/>
        <a:lstStyle/>
        <a:p>
          <a:pPr rtl="0"/>
          <a:r>
            <a:rPr lang="en-US" smtClean="0"/>
            <a:t>Integration of micro impacts</a:t>
          </a:r>
          <a:endParaRPr lang="en-US"/>
        </a:p>
      </dgm:t>
    </dgm:pt>
    <dgm:pt modelId="{973604EB-2D4D-8E46-A111-C17C0B4D9BA3}" type="parTrans" cxnId="{F315EE60-2D65-8441-A900-DF5DC6722CAF}">
      <dgm:prSet/>
      <dgm:spPr/>
      <dgm:t>
        <a:bodyPr/>
        <a:lstStyle/>
        <a:p>
          <a:endParaRPr lang="en-US"/>
        </a:p>
      </dgm:t>
    </dgm:pt>
    <dgm:pt modelId="{8CDC9C37-2549-964E-A018-253C8DB27131}" type="sibTrans" cxnId="{F315EE60-2D65-8441-A900-DF5DC6722CAF}">
      <dgm:prSet/>
      <dgm:spPr/>
      <dgm:t>
        <a:bodyPr/>
        <a:lstStyle/>
        <a:p>
          <a:endParaRPr lang="en-US"/>
        </a:p>
      </dgm:t>
    </dgm:pt>
    <dgm:pt modelId="{637BF287-C39B-2D43-BE5E-6ABDCA9943D3}">
      <dgm:prSet/>
      <dgm:spPr/>
      <dgm:t>
        <a:bodyPr/>
        <a:lstStyle/>
        <a:p>
          <a:pPr rtl="0"/>
          <a:r>
            <a:rPr lang="en-US" smtClean="0"/>
            <a:t>Macro Analysis of Options (indirect impacts)</a:t>
          </a:r>
          <a:endParaRPr lang="en-US"/>
        </a:p>
      </dgm:t>
    </dgm:pt>
    <dgm:pt modelId="{EF7615C0-58DA-7F46-A249-B4765453C6A7}" type="parTrans" cxnId="{899D0AB3-AB93-A843-9A03-D748C790152A}">
      <dgm:prSet/>
      <dgm:spPr/>
      <dgm:t>
        <a:bodyPr/>
        <a:lstStyle/>
        <a:p>
          <a:endParaRPr lang="en-US"/>
        </a:p>
      </dgm:t>
    </dgm:pt>
    <dgm:pt modelId="{E3E9A331-2FD5-7A45-9303-D0C7BB59E7AA}" type="sibTrans" cxnId="{899D0AB3-AB93-A843-9A03-D748C790152A}">
      <dgm:prSet/>
      <dgm:spPr/>
      <dgm:t>
        <a:bodyPr/>
        <a:lstStyle/>
        <a:p>
          <a:endParaRPr lang="en-US"/>
        </a:p>
      </dgm:t>
    </dgm:pt>
    <dgm:pt modelId="{48D90BF2-0970-D844-B218-55BD05A88397}">
      <dgm:prSet/>
      <dgm:spPr/>
      <dgm:t>
        <a:bodyPr/>
        <a:lstStyle/>
        <a:p>
          <a:r>
            <a:rPr lang="en-US" dirty="0" smtClean="0"/>
            <a:t>Setting goals</a:t>
          </a:r>
          <a:endParaRPr lang="en-US" dirty="0"/>
        </a:p>
      </dgm:t>
    </dgm:pt>
    <dgm:pt modelId="{E72A15C1-273B-ED4C-9BDF-19DAA7A21D78}" type="parTrans" cxnId="{D2864EB1-D6D0-9241-8AC0-7F025921A5B2}">
      <dgm:prSet/>
      <dgm:spPr/>
      <dgm:t>
        <a:bodyPr/>
        <a:lstStyle/>
        <a:p>
          <a:endParaRPr lang="en-US"/>
        </a:p>
      </dgm:t>
    </dgm:pt>
    <dgm:pt modelId="{8FC9A73B-E072-3347-959F-48DD14DEAB62}" type="sibTrans" cxnId="{D2864EB1-D6D0-9241-8AC0-7F025921A5B2}">
      <dgm:prSet/>
      <dgm:spPr/>
      <dgm:t>
        <a:bodyPr/>
        <a:lstStyle/>
        <a:p>
          <a:endParaRPr lang="en-US"/>
        </a:p>
      </dgm:t>
    </dgm:pt>
    <dgm:pt modelId="{CF1127FA-6EA9-8245-A8DD-F035EF9480D7}">
      <dgm:prSet/>
      <dgm:spPr/>
      <dgm:t>
        <a:bodyPr/>
        <a:lstStyle/>
        <a:p>
          <a:r>
            <a:rPr lang="en-US" dirty="0" smtClean="0"/>
            <a:t>Baseline Development</a:t>
          </a:r>
          <a:endParaRPr lang="en-US" dirty="0"/>
        </a:p>
      </dgm:t>
    </dgm:pt>
    <dgm:pt modelId="{24EC2C5A-EAC0-8543-B276-A62BE90EEF8D}" type="parTrans" cxnId="{D2A30099-C8E6-9145-9345-7642E4C90B77}">
      <dgm:prSet/>
      <dgm:spPr/>
      <dgm:t>
        <a:bodyPr/>
        <a:lstStyle/>
        <a:p>
          <a:endParaRPr lang="en-US"/>
        </a:p>
      </dgm:t>
    </dgm:pt>
    <dgm:pt modelId="{49C6B235-106A-7942-A3DF-3DACED44BE50}" type="sibTrans" cxnId="{D2A30099-C8E6-9145-9345-7642E4C90B77}">
      <dgm:prSet/>
      <dgm:spPr/>
      <dgm:t>
        <a:bodyPr/>
        <a:lstStyle/>
        <a:p>
          <a:endParaRPr lang="en-US"/>
        </a:p>
      </dgm:t>
    </dgm:pt>
    <dgm:pt modelId="{E14B6BDB-0286-8D48-BD18-CC847D130BFF}" type="pres">
      <dgm:prSet presAssocID="{816F578A-1137-CB4C-933A-6B6B619629D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09767EF-9595-FF48-9FE0-AE9814CED385}" type="pres">
      <dgm:prSet presAssocID="{48D90BF2-0970-D844-B218-55BD05A88397}" presName="thickLine" presStyleLbl="alignNode1" presStyleIdx="0" presStyleCnt="8" custLinFactNeighborX="-8025" custLinFactNeighborY="-22448"/>
      <dgm:spPr/>
    </dgm:pt>
    <dgm:pt modelId="{970AE6C1-B94C-1A48-B5F3-58486EBEBABF}" type="pres">
      <dgm:prSet presAssocID="{48D90BF2-0970-D844-B218-55BD05A88397}" presName="horz1" presStyleCnt="0"/>
      <dgm:spPr/>
    </dgm:pt>
    <dgm:pt modelId="{DABE8FA3-4183-9247-A78B-7C17953297C7}" type="pres">
      <dgm:prSet presAssocID="{48D90BF2-0970-D844-B218-55BD05A88397}" presName="tx1" presStyleLbl="revTx" presStyleIdx="0" presStyleCnt="8"/>
      <dgm:spPr/>
      <dgm:t>
        <a:bodyPr/>
        <a:lstStyle/>
        <a:p>
          <a:endParaRPr lang="en-US"/>
        </a:p>
      </dgm:t>
    </dgm:pt>
    <dgm:pt modelId="{0294D1A5-27DA-2A4C-AEE0-20FCDD5EC2AE}" type="pres">
      <dgm:prSet presAssocID="{48D90BF2-0970-D844-B218-55BD05A88397}" presName="vert1" presStyleCnt="0"/>
      <dgm:spPr/>
    </dgm:pt>
    <dgm:pt modelId="{22191CD7-F5ED-2548-BD22-89CBB3940834}" type="pres">
      <dgm:prSet presAssocID="{CF1127FA-6EA9-8245-A8DD-F035EF9480D7}" presName="thickLine" presStyleLbl="alignNode1" presStyleIdx="1" presStyleCnt="8"/>
      <dgm:spPr/>
    </dgm:pt>
    <dgm:pt modelId="{E0DE8A05-A279-1243-A93F-CEC0D2C51F62}" type="pres">
      <dgm:prSet presAssocID="{CF1127FA-6EA9-8245-A8DD-F035EF9480D7}" presName="horz1" presStyleCnt="0"/>
      <dgm:spPr/>
    </dgm:pt>
    <dgm:pt modelId="{203F5BEE-BC29-C140-9A3E-E905E8E94027}" type="pres">
      <dgm:prSet presAssocID="{CF1127FA-6EA9-8245-A8DD-F035EF9480D7}" presName="tx1" presStyleLbl="revTx" presStyleIdx="1" presStyleCnt="8"/>
      <dgm:spPr/>
      <dgm:t>
        <a:bodyPr/>
        <a:lstStyle/>
        <a:p>
          <a:endParaRPr lang="en-US"/>
        </a:p>
      </dgm:t>
    </dgm:pt>
    <dgm:pt modelId="{6A74383E-7E4C-A84D-861B-E8D9E5969686}" type="pres">
      <dgm:prSet presAssocID="{CF1127FA-6EA9-8245-A8DD-F035EF9480D7}" presName="vert1" presStyleCnt="0"/>
      <dgm:spPr/>
    </dgm:pt>
    <dgm:pt modelId="{62652AF7-90B2-D641-AF9E-A3C19C27423A}" type="pres">
      <dgm:prSet presAssocID="{A32F4DCE-FA16-CA4C-9E9F-74D1094FB744}" presName="thickLine" presStyleLbl="alignNode1" presStyleIdx="2" presStyleCnt="8"/>
      <dgm:spPr/>
    </dgm:pt>
    <dgm:pt modelId="{6CD44C4C-4380-7440-A275-1F0EC0A62190}" type="pres">
      <dgm:prSet presAssocID="{A32F4DCE-FA16-CA4C-9E9F-74D1094FB744}" presName="horz1" presStyleCnt="0"/>
      <dgm:spPr/>
    </dgm:pt>
    <dgm:pt modelId="{052350CD-CC21-E747-A7C1-2105D72FE102}" type="pres">
      <dgm:prSet presAssocID="{A32F4DCE-FA16-CA4C-9E9F-74D1094FB744}" presName="tx1" presStyleLbl="revTx" presStyleIdx="2" presStyleCnt="8"/>
      <dgm:spPr/>
      <dgm:t>
        <a:bodyPr/>
        <a:lstStyle/>
        <a:p>
          <a:endParaRPr lang="en-US"/>
        </a:p>
      </dgm:t>
    </dgm:pt>
    <dgm:pt modelId="{5DB97264-D1A6-EC49-9BF6-E6D7C0A5F37E}" type="pres">
      <dgm:prSet presAssocID="{A32F4DCE-FA16-CA4C-9E9F-74D1094FB744}" presName="vert1" presStyleCnt="0"/>
      <dgm:spPr/>
    </dgm:pt>
    <dgm:pt modelId="{DCDF87B6-2E86-9C4E-9D8E-B88770780487}" type="pres">
      <dgm:prSet presAssocID="{63690298-046E-2F49-A024-A449F4A86600}" presName="thickLine" presStyleLbl="alignNode1" presStyleIdx="3" presStyleCnt="8"/>
      <dgm:spPr/>
    </dgm:pt>
    <dgm:pt modelId="{AD5821E1-F437-EA46-A849-4AD8EA1D4A40}" type="pres">
      <dgm:prSet presAssocID="{63690298-046E-2F49-A024-A449F4A86600}" presName="horz1" presStyleCnt="0"/>
      <dgm:spPr/>
    </dgm:pt>
    <dgm:pt modelId="{B734EF79-8C89-1249-A694-F04F02120097}" type="pres">
      <dgm:prSet presAssocID="{63690298-046E-2F49-A024-A449F4A86600}" presName="tx1" presStyleLbl="revTx" presStyleIdx="3" presStyleCnt="8"/>
      <dgm:spPr/>
      <dgm:t>
        <a:bodyPr/>
        <a:lstStyle/>
        <a:p>
          <a:endParaRPr lang="en-US"/>
        </a:p>
      </dgm:t>
    </dgm:pt>
    <dgm:pt modelId="{5289437A-056F-A543-9069-5511513C0A67}" type="pres">
      <dgm:prSet presAssocID="{63690298-046E-2F49-A024-A449F4A86600}" presName="vert1" presStyleCnt="0"/>
      <dgm:spPr/>
    </dgm:pt>
    <dgm:pt modelId="{CED9B526-6B72-D147-859A-4F41E16DBB33}" type="pres">
      <dgm:prSet presAssocID="{B8D61850-D538-C04C-9D54-8EFC19412AEC}" presName="thickLine" presStyleLbl="alignNode1" presStyleIdx="4" presStyleCnt="8"/>
      <dgm:spPr/>
    </dgm:pt>
    <dgm:pt modelId="{5D3DE916-73A6-A245-8A44-A490D3352DA0}" type="pres">
      <dgm:prSet presAssocID="{B8D61850-D538-C04C-9D54-8EFC19412AEC}" presName="horz1" presStyleCnt="0"/>
      <dgm:spPr/>
    </dgm:pt>
    <dgm:pt modelId="{B7BE383E-994F-9542-B1C0-CEB4D9C195C5}" type="pres">
      <dgm:prSet presAssocID="{B8D61850-D538-C04C-9D54-8EFC19412AEC}" presName="tx1" presStyleLbl="revTx" presStyleIdx="4" presStyleCnt="8"/>
      <dgm:spPr/>
      <dgm:t>
        <a:bodyPr/>
        <a:lstStyle/>
        <a:p>
          <a:endParaRPr lang="en-US"/>
        </a:p>
      </dgm:t>
    </dgm:pt>
    <dgm:pt modelId="{0FC73F89-D484-D04F-982C-485D0DF5EE37}" type="pres">
      <dgm:prSet presAssocID="{B8D61850-D538-C04C-9D54-8EFC19412AEC}" presName="vert1" presStyleCnt="0"/>
      <dgm:spPr/>
    </dgm:pt>
    <dgm:pt modelId="{0BB13CBC-90F3-1149-B39F-A9C5D7C6599B}" type="pres">
      <dgm:prSet presAssocID="{B788EA4E-9DE3-D44C-B949-ACDCAD798DAE}" presName="thickLine" presStyleLbl="alignNode1" presStyleIdx="5" presStyleCnt="8"/>
      <dgm:spPr/>
    </dgm:pt>
    <dgm:pt modelId="{9B03ADB8-6D70-9749-8CD5-31C020972FAE}" type="pres">
      <dgm:prSet presAssocID="{B788EA4E-9DE3-D44C-B949-ACDCAD798DAE}" presName="horz1" presStyleCnt="0"/>
      <dgm:spPr/>
    </dgm:pt>
    <dgm:pt modelId="{080E119A-C453-5E48-ACE4-1D6115A844D4}" type="pres">
      <dgm:prSet presAssocID="{B788EA4E-9DE3-D44C-B949-ACDCAD798DAE}" presName="tx1" presStyleLbl="revTx" presStyleIdx="5" presStyleCnt="8"/>
      <dgm:spPr/>
      <dgm:t>
        <a:bodyPr/>
        <a:lstStyle/>
        <a:p>
          <a:endParaRPr lang="en-US"/>
        </a:p>
      </dgm:t>
    </dgm:pt>
    <dgm:pt modelId="{C1BFA9AB-1FB1-2C4F-9B0B-0904C77E0A24}" type="pres">
      <dgm:prSet presAssocID="{B788EA4E-9DE3-D44C-B949-ACDCAD798DAE}" presName="vert1" presStyleCnt="0"/>
      <dgm:spPr/>
    </dgm:pt>
    <dgm:pt modelId="{7B4C29AD-0F1A-104D-9C5B-75D6F72CF5FB}" type="pres">
      <dgm:prSet presAssocID="{DE6E0C0B-E710-274D-80C6-652794ED2364}" presName="thickLine" presStyleLbl="alignNode1" presStyleIdx="6" presStyleCnt="8"/>
      <dgm:spPr/>
    </dgm:pt>
    <dgm:pt modelId="{583E3EE6-F4A3-0C48-B628-7CFA38C7C5BC}" type="pres">
      <dgm:prSet presAssocID="{DE6E0C0B-E710-274D-80C6-652794ED2364}" presName="horz1" presStyleCnt="0"/>
      <dgm:spPr/>
    </dgm:pt>
    <dgm:pt modelId="{0BC9C714-8811-294B-8FFE-D1494FF2F280}" type="pres">
      <dgm:prSet presAssocID="{DE6E0C0B-E710-274D-80C6-652794ED2364}" presName="tx1" presStyleLbl="revTx" presStyleIdx="6" presStyleCnt="8"/>
      <dgm:spPr/>
      <dgm:t>
        <a:bodyPr/>
        <a:lstStyle/>
        <a:p>
          <a:endParaRPr lang="en-US"/>
        </a:p>
      </dgm:t>
    </dgm:pt>
    <dgm:pt modelId="{B1E62041-4C51-AD4C-AD63-8C4A5EA7556B}" type="pres">
      <dgm:prSet presAssocID="{DE6E0C0B-E710-274D-80C6-652794ED2364}" presName="vert1" presStyleCnt="0"/>
      <dgm:spPr/>
    </dgm:pt>
    <dgm:pt modelId="{B96791FE-BEFC-6A47-8047-F4B237E077D1}" type="pres">
      <dgm:prSet presAssocID="{637BF287-C39B-2D43-BE5E-6ABDCA9943D3}" presName="thickLine" presStyleLbl="alignNode1" presStyleIdx="7" presStyleCnt="8"/>
      <dgm:spPr/>
    </dgm:pt>
    <dgm:pt modelId="{B39533C0-989A-7446-8A1D-6D00BFACA235}" type="pres">
      <dgm:prSet presAssocID="{637BF287-C39B-2D43-BE5E-6ABDCA9943D3}" presName="horz1" presStyleCnt="0"/>
      <dgm:spPr/>
    </dgm:pt>
    <dgm:pt modelId="{CDAFFB75-EBB6-2847-8836-1FD8833535A9}" type="pres">
      <dgm:prSet presAssocID="{637BF287-C39B-2D43-BE5E-6ABDCA9943D3}" presName="tx1" presStyleLbl="revTx" presStyleIdx="7" presStyleCnt="8"/>
      <dgm:spPr/>
      <dgm:t>
        <a:bodyPr/>
        <a:lstStyle/>
        <a:p>
          <a:endParaRPr lang="en-US"/>
        </a:p>
      </dgm:t>
    </dgm:pt>
    <dgm:pt modelId="{C67434E7-D7DD-0D44-B0F4-69DF70B2B548}" type="pres">
      <dgm:prSet presAssocID="{637BF287-C39B-2D43-BE5E-6ABDCA9943D3}" presName="vert1" presStyleCnt="0"/>
      <dgm:spPr/>
    </dgm:pt>
  </dgm:ptLst>
  <dgm:cxnLst>
    <dgm:cxn modelId="{281C6664-8364-074B-B588-76580FA15F13}" srcId="{816F578A-1137-CB4C-933A-6B6B619629D6}" destId="{A32F4DCE-FA16-CA4C-9E9F-74D1094FB744}" srcOrd="2" destOrd="0" parTransId="{5BAADB99-415B-D74F-B640-B0209E4C1CEF}" sibTransId="{FC56FD19-5B51-4D4F-B3C1-313526D810E9}"/>
    <dgm:cxn modelId="{342B404C-2F38-DA43-A5CC-8E830E543AB0}" srcId="{816F578A-1137-CB4C-933A-6B6B619629D6}" destId="{B8D61850-D538-C04C-9D54-8EFC19412AEC}" srcOrd="4" destOrd="0" parTransId="{CC9A6389-B73A-DD45-9717-289ED9658E97}" sibTransId="{011AB2E6-9B12-5346-9917-056AA7C2D9F7}"/>
    <dgm:cxn modelId="{899D0AB3-AB93-A843-9A03-D748C790152A}" srcId="{816F578A-1137-CB4C-933A-6B6B619629D6}" destId="{637BF287-C39B-2D43-BE5E-6ABDCA9943D3}" srcOrd="7" destOrd="0" parTransId="{EF7615C0-58DA-7F46-A249-B4765453C6A7}" sibTransId="{E3E9A331-2FD5-7A45-9303-D0C7BB59E7AA}"/>
    <dgm:cxn modelId="{78922AB6-9662-C34B-BF02-D779066FD006}" type="presOf" srcId="{48D90BF2-0970-D844-B218-55BD05A88397}" destId="{DABE8FA3-4183-9247-A78B-7C17953297C7}" srcOrd="0" destOrd="0" presId="urn:microsoft.com/office/officeart/2008/layout/LinedList"/>
    <dgm:cxn modelId="{35D380B4-845B-414F-959B-D925E0AF3473}" type="presOf" srcId="{637BF287-C39B-2D43-BE5E-6ABDCA9943D3}" destId="{CDAFFB75-EBB6-2847-8836-1FD8833535A9}" srcOrd="0" destOrd="0" presId="urn:microsoft.com/office/officeart/2008/layout/LinedList"/>
    <dgm:cxn modelId="{FF74E8BB-A04F-D747-8F08-059EEEDC1A33}" type="presOf" srcId="{B8D61850-D538-C04C-9D54-8EFC19412AEC}" destId="{B7BE383E-994F-9542-B1C0-CEB4D9C195C5}" srcOrd="0" destOrd="0" presId="urn:microsoft.com/office/officeart/2008/layout/LinedList"/>
    <dgm:cxn modelId="{9088FC1A-1713-AE49-B557-C21DE64EC27C}" type="presOf" srcId="{CF1127FA-6EA9-8245-A8DD-F035EF9480D7}" destId="{203F5BEE-BC29-C140-9A3E-E905E8E94027}" srcOrd="0" destOrd="0" presId="urn:microsoft.com/office/officeart/2008/layout/LinedList"/>
    <dgm:cxn modelId="{39706EB2-8828-8447-B6DD-8D7BAE6E0B28}" type="presOf" srcId="{816F578A-1137-CB4C-933A-6B6B619629D6}" destId="{E14B6BDB-0286-8D48-BD18-CC847D130BFF}" srcOrd="0" destOrd="0" presId="urn:microsoft.com/office/officeart/2008/layout/LinedList"/>
    <dgm:cxn modelId="{FA9F86F4-51F2-2E40-A813-2591B04B979C}" type="presOf" srcId="{63690298-046E-2F49-A024-A449F4A86600}" destId="{B734EF79-8C89-1249-A694-F04F02120097}" srcOrd="0" destOrd="0" presId="urn:microsoft.com/office/officeart/2008/layout/LinedList"/>
    <dgm:cxn modelId="{D2A30099-C8E6-9145-9345-7642E4C90B77}" srcId="{816F578A-1137-CB4C-933A-6B6B619629D6}" destId="{CF1127FA-6EA9-8245-A8DD-F035EF9480D7}" srcOrd="1" destOrd="0" parTransId="{24EC2C5A-EAC0-8543-B276-A62BE90EEF8D}" sibTransId="{49C6B235-106A-7942-A3DF-3DACED44BE50}"/>
    <dgm:cxn modelId="{24303E73-30A1-EB4A-8886-A9704A51743C}" type="presOf" srcId="{DE6E0C0B-E710-274D-80C6-652794ED2364}" destId="{0BC9C714-8811-294B-8FFE-D1494FF2F280}" srcOrd="0" destOrd="0" presId="urn:microsoft.com/office/officeart/2008/layout/LinedList"/>
    <dgm:cxn modelId="{D7B69F04-702B-564C-A0D0-3FE88E8B5591}" type="presOf" srcId="{B788EA4E-9DE3-D44C-B949-ACDCAD798DAE}" destId="{080E119A-C453-5E48-ACE4-1D6115A844D4}" srcOrd="0" destOrd="0" presId="urn:microsoft.com/office/officeart/2008/layout/LinedList"/>
    <dgm:cxn modelId="{3FF47B22-A234-D348-982F-B33237A94525}" srcId="{816F578A-1137-CB4C-933A-6B6B619629D6}" destId="{63690298-046E-2F49-A024-A449F4A86600}" srcOrd="3" destOrd="0" parTransId="{EA48A14B-D544-3647-ACF4-7845ECC41F3A}" sibTransId="{A513A5EE-1E71-0B4A-9BDF-5AE2B79F79DC}"/>
    <dgm:cxn modelId="{C722430D-6AD8-E943-9F08-36022D19B328}" type="presOf" srcId="{A32F4DCE-FA16-CA4C-9E9F-74D1094FB744}" destId="{052350CD-CC21-E747-A7C1-2105D72FE102}" srcOrd="0" destOrd="0" presId="urn:microsoft.com/office/officeart/2008/layout/LinedList"/>
    <dgm:cxn modelId="{E67D1805-749F-4C4F-90E4-B00B7EDA836F}" srcId="{816F578A-1137-CB4C-933A-6B6B619629D6}" destId="{B788EA4E-9DE3-D44C-B949-ACDCAD798DAE}" srcOrd="5" destOrd="0" parTransId="{16F2DB32-5541-9E48-893A-5B80A0A0DF41}" sibTransId="{09073AA6-689B-9C46-BAF8-AFF238E3CFEA}"/>
    <dgm:cxn modelId="{F315EE60-2D65-8441-A900-DF5DC6722CAF}" srcId="{816F578A-1137-CB4C-933A-6B6B619629D6}" destId="{DE6E0C0B-E710-274D-80C6-652794ED2364}" srcOrd="6" destOrd="0" parTransId="{973604EB-2D4D-8E46-A111-C17C0B4D9BA3}" sibTransId="{8CDC9C37-2549-964E-A018-253C8DB27131}"/>
    <dgm:cxn modelId="{D2864EB1-D6D0-9241-8AC0-7F025921A5B2}" srcId="{816F578A-1137-CB4C-933A-6B6B619629D6}" destId="{48D90BF2-0970-D844-B218-55BD05A88397}" srcOrd="0" destOrd="0" parTransId="{E72A15C1-273B-ED4C-9BDF-19DAA7A21D78}" sibTransId="{8FC9A73B-E072-3347-959F-48DD14DEAB62}"/>
    <dgm:cxn modelId="{CC278A7D-8070-354B-AFE7-46D2C4E16C5F}" type="presParOf" srcId="{E14B6BDB-0286-8D48-BD18-CC847D130BFF}" destId="{C09767EF-9595-FF48-9FE0-AE9814CED385}" srcOrd="0" destOrd="0" presId="urn:microsoft.com/office/officeart/2008/layout/LinedList"/>
    <dgm:cxn modelId="{5D04CDA3-A3E2-284E-ADE6-F7FA6CEE4B4D}" type="presParOf" srcId="{E14B6BDB-0286-8D48-BD18-CC847D130BFF}" destId="{970AE6C1-B94C-1A48-B5F3-58486EBEBABF}" srcOrd="1" destOrd="0" presId="urn:microsoft.com/office/officeart/2008/layout/LinedList"/>
    <dgm:cxn modelId="{2BDED1EF-86DE-004F-952B-A445B4DC3439}" type="presParOf" srcId="{970AE6C1-B94C-1A48-B5F3-58486EBEBABF}" destId="{DABE8FA3-4183-9247-A78B-7C17953297C7}" srcOrd="0" destOrd="0" presId="urn:microsoft.com/office/officeart/2008/layout/LinedList"/>
    <dgm:cxn modelId="{B9D43283-7745-9B4F-92C1-5F608F46F04D}" type="presParOf" srcId="{970AE6C1-B94C-1A48-B5F3-58486EBEBABF}" destId="{0294D1A5-27DA-2A4C-AEE0-20FCDD5EC2AE}" srcOrd="1" destOrd="0" presId="urn:microsoft.com/office/officeart/2008/layout/LinedList"/>
    <dgm:cxn modelId="{8EFB895C-9BD8-AC4D-ABCD-5A46CC1E9291}" type="presParOf" srcId="{E14B6BDB-0286-8D48-BD18-CC847D130BFF}" destId="{22191CD7-F5ED-2548-BD22-89CBB3940834}" srcOrd="2" destOrd="0" presId="urn:microsoft.com/office/officeart/2008/layout/LinedList"/>
    <dgm:cxn modelId="{FABF206B-4248-394D-AB6D-A0C678ABED3A}" type="presParOf" srcId="{E14B6BDB-0286-8D48-BD18-CC847D130BFF}" destId="{E0DE8A05-A279-1243-A93F-CEC0D2C51F62}" srcOrd="3" destOrd="0" presId="urn:microsoft.com/office/officeart/2008/layout/LinedList"/>
    <dgm:cxn modelId="{B3F67A25-D851-A24F-AB0D-BD5E81FA0BC0}" type="presParOf" srcId="{E0DE8A05-A279-1243-A93F-CEC0D2C51F62}" destId="{203F5BEE-BC29-C140-9A3E-E905E8E94027}" srcOrd="0" destOrd="0" presId="urn:microsoft.com/office/officeart/2008/layout/LinedList"/>
    <dgm:cxn modelId="{3436B160-FFD1-7443-91D5-E1285CA3B3FE}" type="presParOf" srcId="{E0DE8A05-A279-1243-A93F-CEC0D2C51F62}" destId="{6A74383E-7E4C-A84D-861B-E8D9E5969686}" srcOrd="1" destOrd="0" presId="urn:microsoft.com/office/officeart/2008/layout/LinedList"/>
    <dgm:cxn modelId="{559529A6-E8C9-6B49-813D-363700446027}" type="presParOf" srcId="{E14B6BDB-0286-8D48-BD18-CC847D130BFF}" destId="{62652AF7-90B2-D641-AF9E-A3C19C27423A}" srcOrd="4" destOrd="0" presId="urn:microsoft.com/office/officeart/2008/layout/LinedList"/>
    <dgm:cxn modelId="{C445A6B7-8315-E543-B7B4-243FBDF241E7}" type="presParOf" srcId="{E14B6BDB-0286-8D48-BD18-CC847D130BFF}" destId="{6CD44C4C-4380-7440-A275-1F0EC0A62190}" srcOrd="5" destOrd="0" presId="urn:microsoft.com/office/officeart/2008/layout/LinedList"/>
    <dgm:cxn modelId="{9C871B05-095B-2A4B-86B9-EC9881042840}" type="presParOf" srcId="{6CD44C4C-4380-7440-A275-1F0EC0A62190}" destId="{052350CD-CC21-E747-A7C1-2105D72FE102}" srcOrd="0" destOrd="0" presId="urn:microsoft.com/office/officeart/2008/layout/LinedList"/>
    <dgm:cxn modelId="{55B4DE82-229C-8844-9FFF-ED537D6C22CB}" type="presParOf" srcId="{6CD44C4C-4380-7440-A275-1F0EC0A62190}" destId="{5DB97264-D1A6-EC49-9BF6-E6D7C0A5F37E}" srcOrd="1" destOrd="0" presId="urn:microsoft.com/office/officeart/2008/layout/LinedList"/>
    <dgm:cxn modelId="{90D1F120-7794-B944-9239-1700FCC62719}" type="presParOf" srcId="{E14B6BDB-0286-8D48-BD18-CC847D130BFF}" destId="{DCDF87B6-2E86-9C4E-9D8E-B88770780487}" srcOrd="6" destOrd="0" presId="urn:microsoft.com/office/officeart/2008/layout/LinedList"/>
    <dgm:cxn modelId="{26766BA8-8FA7-FD41-ACF7-A1EF117D4C7C}" type="presParOf" srcId="{E14B6BDB-0286-8D48-BD18-CC847D130BFF}" destId="{AD5821E1-F437-EA46-A849-4AD8EA1D4A40}" srcOrd="7" destOrd="0" presId="urn:microsoft.com/office/officeart/2008/layout/LinedList"/>
    <dgm:cxn modelId="{E29A9791-5137-F94E-8F2F-8FC536C91F41}" type="presParOf" srcId="{AD5821E1-F437-EA46-A849-4AD8EA1D4A40}" destId="{B734EF79-8C89-1249-A694-F04F02120097}" srcOrd="0" destOrd="0" presId="urn:microsoft.com/office/officeart/2008/layout/LinedList"/>
    <dgm:cxn modelId="{9328DD86-75EF-F840-82AC-BD410FA3BA0C}" type="presParOf" srcId="{AD5821E1-F437-EA46-A849-4AD8EA1D4A40}" destId="{5289437A-056F-A543-9069-5511513C0A67}" srcOrd="1" destOrd="0" presId="urn:microsoft.com/office/officeart/2008/layout/LinedList"/>
    <dgm:cxn modelId="{41F5514A-CC3B-1648-8D79-D4B5D293CA06}" type="presParOf" srcId="{E14B6BDB-0286-8D48-BD18-CC847D130BFF}" destId="{CED9B526-6B72-D147-859A-4F41E16DBB33}" srcOrd="8" destOrd="0" presId="urn:microsoft.com/office/officeart/2008/layout/LinedList"/>
    <dgm:cxn modelId="{F7F68870-8131-9047-87F2-A16D947605FF}" type="presParOf" srcId="{E14B6BDB-0286-8D48-BD18-CC847D130BFF}" destId="{5D3DE916-73A6-A245-8A44-A490D3352DA0}" srcOrd="9" destOrd="0" presId="urn:microsoft.com/office/officeart/2008/layout/LinedList"/>
    <dgm:cxn modelId="{E135057A-F095-2E48-8C99-C7E1FC96795D}" type="presParOf" srcId="{5D3DE916-73A6-A245-8A44-A490D3352DA0}" destId="{B7BE383E-994F-9542-B1C0-CEB4D9C195C5}" srcOrd="0" destOrd="0" presId="urn:microsoft.com/office/officeart/2008/layout/LinedList"/>
    <dgm:cxn modelId="{D9B688D0-F1C0-A943-AF84-9EC82CEB319D}" type="presParOf" srcId="{5D3DE916-73A6-A245-8A44-A490D3352DA0}" destId="{0FC73F89-D484-D04F-982C-485D0DF5EE37}" srcOrd="1" destOrd="0" presId="urn:microsoft.com/office/officeart/2008/layout/LinedList"/>
    <dgm:cxn modelId="{C6A0D085-FDF4-0B4C-AB5E-D64EB6F0A46A}" type="presParOf" srcId="{E14B6BDB-0286-8D48-BD18-CC847D130BFF}" destId="{0BB13CBC-90F3-1149-B39F-A9C5D7C6599B}" srcOrd="10" destOrd="0" presId="urn:microsoft.com/office/officeart/2008/layout/LinedList"/>
    <dgm:cxn modelId="{F25CDF62-9413-014A-AB14-84C5D9626BE4}" type="presParOf" srcId="{E14B6BDB-0286-8D48-BD18-CC847D130BFF}" destId="{9B03ADB8-6D70-9749-8CD5-31C020972FAE}" srcOrd="11" destOrd="0" presId="urn:microsoft.com/office/officeart/2008/layout/LinedList"/>
    <dgm:cxn modelId="{B62F2BF3-0778-0149-BF97-440038789172}" type="presParOf" srcId="{9B03ADB8-6D70-9749-8CD5-31C020972FAE}" destId="{080E119A-C453-5E48-ACE4-1D6115A844D4}" srcOrd="0" destOrd="0" presId="urn:microsoft.com/office/officeart/2008/layout/LinedList"/>
    <dgm:cxn modelId="{8A0480A6-5420-2647-99A2-BFF87E9776AC}" type="presParOf" srcId="{9B03ADB8-6D70-9749-8CD5-31C020972FAE}" destId="{C1BFA9AB-1FB1-2C4F-9B0B-0904C77E0A24}" srcOrd="1" destOrd="0" presId="urn:microsoft.com/office/officeart/2008/layout/LinedList"/>
    <dgm:cxn modelId="{AEB040E4-0591-C349-AA78-A524D5755E73}" type="presParOf" srcId="{E14B6BDB-0286-8D48-BD18-CC847D130BFF}" destId="{7B4C29AD-0F1A-104D-9C5B-75D6F72CF5FB}" srcOrd="12" destOrd="0" presId="urn:microsoft.com/office/officeart/2008/layout/LinedList"/>
    <dgm:cxn modelId="{0272C50A-94F9-5B4D-94DB-3B52D1A913F3}" type="presParOf" srcId="{E14B6BDB-0286-8D48-BD18-CC847D130BFF}" destId="{583E3EE6-F4A3-0C48-B628-7CFA38C7C5BC}" srcOrd="13" destOrd="0" presId="urn:microsoft.com/office/officeart/2008/layout/LinedList"/>
    <dgm:cxn modelId="{6D54EC80-0033-3547-A582-D4B36318ADF1}" type="presParOf" srcId="{583E3EE6-F4A3-0C48-B628-7CFA38C7C5BC}" destId="{0BC9C714-8811-294B-8FFE-D1494FF2F280}" srcOrd="0" destOrd="0" presId="urn:microsoft.com/office/officeart/2008/layout/LinedList"/>
    <dgm:cxn modelId="{4F80A6A7-B114-AE4F-B612-2D1440A29A6E}" type="presParOf" srcId="{583E3EE6-F4A3-0C48-B628-7CFA38C7C5BC}" destId="{B1E62041-4C51-AD4C-AD63-8C4A5EA7556B}" srcOrd="1" destOrd="0" presId="urn:microsoft.com/office/officeart/2008/layout/LinedList"/>
    <dgm:cxn modelId="{B919823B-EBC2-AD4B-8852-A31061FC5421}" type="presParOf" srcId="{E14B6BDB-0286-8D48-BD18-CC847D130BFF}" destId="{B96791FE-BEFC-6A47-8047-F4B237E077D1}" srcOrd="14" destOrd="0" presId="urn:microsoft.com/office/officeart/2008/layout/LinedList"/>
    <dgm:cxn modelId="{40C8AC93-7BD3-D34A-8717-4F9C8D226F6E}" type="presParOf" srcId="{E14B6BDB-0286-8D48-BD18-CC847D130BFF}" destId="{B39533C0-989A-7446-8A1D-6D00BFACA235}" srcOrd="15" destOrd="0" presId="urn:microsoft.com/office/officeart/2008/layout/LinedList"/>
    <dgm:cxn modelId="{3B1EDF58-1FBC-C54D-9283-D14209449C0F}" type="presParOf" srcId="{B39533C0-989A-7446-8A1D-6D00BFACA235}" destId="{CDAFFB75-EBB6-2847-8836-1FD8833535A9}" srcOrd="0" destOrd="0" presId="urn:microsoft.com/office/officeart/2008/layout/LinedList"/>
    <dgm:cxn modelId="{1C28D7EF-6AE1-0F47-A7DE-2C5EF9BF67DB}" type="presParOf" srcId="{B39533C0-989A-7446-8A1D-6D00BFACA235}" destId="{C67434E7-D7DD-0D44-B0F4-69DF70B2B5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7E2FC-F2BE-F847-883D-4FDC2FCB47DD}">
      <dsp:nvSpPr>
        <dsp:cNvPr id="0" name=""/>
        <dsp:cNvSpPr/>
      </dsp:nvSpPr>
      <dsp:spPr>
        <a:xfrm>
          <a:off x="619124" y="0"/>
          <a:ext cx="7016750" cy="462279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1C3699-54CD-0A4F-8A41-E479D97916EA}">
      <dsp:nvSpPr>
        <dsp:cNvPr id="0" name=""/>
        <dsp:cNvSpPr/>
      </dsp:nvSpPr>
      <dsp:spPr>
        <a:xfrm>
          <a:off x="6398" y="1386839"/>
          <a:ext cx="1981043" cy="1849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</a:rPr>
            <a:t>CONTEXT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96665" y="1477106"/>
        <a:ext cx="1800509" cy="1668586"/>
      </dsp:txXfrm>
    </dsp:sp>
    <dsp:sp modelId="{A8B805A7-1953-DB42-8943-221607F8B088}">
      <dsp:nvSpPr>
        <dsp:cNvPr id="0" name=""/>
        <dsp:cNvSpPr/>
      </dsp:nvSpPr>
      <dsp:spPr>
        <a:xfrm>
          <a:off x="2093451" y="1386839"/>
          <a:ext cx="1981043" cy="18491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1" kern="1200" dirty="0" smtClean="0">
            <a:solidFill>
              <a:srgbClr val="000000"/>
            </a:solidFill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CONCEPTS</a:t>
          </a:r>
          <a:endParaRPr lang="en-US" sz="1900" b="1" kern="1200" dirty="0">
            <a:solidFill>
              <a:srgbClr val="00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rgbClr val="000000"/>
              </a:solidFill>
            </a:rPr>
            <a:t>TABLE DISCUSSIONS</a:t>
          </a:r>
          <a:endParaRPr lang="en-US" sz="1500" kern="1200" dirty="0">
            <a:solidFill>
              <a:srgbClr val="000000"/>
            </a:solidFill>
          </a:endParaRPr>
        </a:p>
      </dsp:txBody>
      <dsp:txXfrm>
        <a:off x="2183718" y="1477106"/>
        <a:ext cx="1800509" cy="1668586"/>
      </dsp:txXfrm>
    </dsp:sp>
    <dsp:sp modelId="{D37A3FAB-74B9-104F-A106-D0A04F075459}">
      <dsp:nvSpPr>
        <dsp:cNvPr id="0" name=""/>
        <dsp:cNvSpPr/>
      </dsp:nvSpPr>
      <dsp:spPr>
        <a:xfrm>
          <a:off x="4180504" y="1386839"/>
          <a:ext cx="1981043" cy="18491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>
            <a:solidFill>
              <a:srgbClr val="000000"/>
            </a:solidFill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TECHNIQUES</a:t>
          </a:r>
          <a:endParaRPr lang="en-US" sz="1900" b="1" kern="1200" dirty="0">
            <a:solidFill>
              <a:srgbClr val="00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rgbClr val="000000"/>
              </a:solidFill>
            </a:rPr>
            <a:t>TABLE DISCUSSIONS</a:t>
          </a:r>
          <a:endParaRPr lang="en-US" sz="1500" kern="1200" dirty="0">
            <a:solidFill>
              <a:srgbClr val="000000"/>
            </a:solidFill>
          </a:endParaRPr>
        </a:p>
      </dsp:txBody>
      <dsp:txXfrm>
        <a:off x="4270771" y="1477106"/>
        <a:ext cx="1800509" cy="1668586"/>
      </dsp:txXfrm>
    </dsp:sp>
    <dsp:sp modelId="{74C8B7B0-243A-3A46-ABE5-EF8D9EF4B4EB}">
      <dsp:nvSpPr>
        <dsp:cNvPr id="0" name=""/>
        <dsp:cNvSpPr/>
      </dsp:nvSpPr>
      <dsp:spPr>
        <a:xfrm>
          <a:off x="6267557" y="1386839"/>
          <a:ext cx="1981043" cy="18491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COUNTRY EXAMPLE</a:t>
          </a:r>
          <a:endParaRPr lang="en-US" sz="1900" b="1" kern="1200" dirty="0">
            <a:solidFill>
              <a:srgbClr val="000000"/>
            </a:solidFill>
          </a:endParaRPr>
        </a:p>
      </dsp:txBody>
      <dsp:txXfrm>
        <a:off x="6357824" y="1477106"/>
        <a:ext cx="1800509" cy="16685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1CAF5-A5B8-BF49-A168-A6B2E5CFB5F2}">
      <dsp:nvSpPr>
        <dsp:cNvPr id="0" name=""/>
        <dsp:cNvSpPr/>
      </dsp:nvSpPr>
      <dsp:spPr>
        <a:xfrm>
          <a:off x="0" y="552"/>
          <a:ext cx="82296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6384A5-409D-D546-9C1D-D2D385CC2837}">
      <dsp:nvSpPr>
        <dsp:cNvPr id="0" name=""/>
        <dsp:cNvSpPr/>
      </dsp:nvSpPr>
      <dsp:spPr>
        <a:xfrm>
          <a:off x="0" y="552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Economic hardship</a:t>
          </a:r>
          <a:endParaRPr lang="en-US" sz="2800" kern="1200"/>
        </a:p>
      </dsp:txBody>
      <dsp:txXfrm>
        <a:off x="0" y="552"/>
        <a:ext cx="8229600" cy="904971"/>
      </dsp:txXfrm>
    </dsp:sp>
    <dsp:sp modelId="{2D90B868-4258-394C-949E-B7FB2F368CBD}">
      <dsp:nvSpPr>
        <dsp:cNvPr id="0" name=""/>
        <dsp:cNvSpPr/>
      </dsp:nvSpPr>
      <dsp:spPr>
        <a:xfrm>
          <a:off x="0" y="905524"/>
          <a:ext cx="8229600" cy="0"/>
        </a:xfrm>
        <a:prstGeom prst="line">
          <a:avLst/>
        </a:prstGeom>
        <a:gradFill rotWithShape="0">
          <a:gsLst>
            <a:gs pos="0">
              <a:schemeClr val="accent4">
                <a:hueOff val="-1116193"/>
                <a:satOff val="6725"/>
                <a:lumOff val="539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-1116193"/>
                <a:satOff val="6725"/>
                <a:lumOff val="53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116193"/>
              <a:satOff val="6725"/>
              <a:lumOff val="539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D08CBA-96EC-A341-A60F-36879E634535}">
      <dsp:nvSpPr>
        <dsp:cNvPr id="0" name=""/>
        <dsp:cNvSpPr/>
      </dsp:nvSpPr>
      <dsp:spPr>
        <a:xfrm>
          <a:off x="0" y="905524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Local and global recession</a:t>
          </a:r>
          <a:endParaRPr lang="en-US" sz="2800" kern="1200"/>
        </a:p>
      </dsp:txBody>
      <dsp:txXfrm>
        <a:off x="0" y="905524"/>
        <a:ext cx="8229600" cy="904971"/>
      </dsp:txXfrm>
    </dsp:sp>
    <dsp:sp modelId="{D71C1F58-EC56-1D4D-9C65-AB1C88E1AE05}">
      <dsp:nvSpPr>
        <dsp:cNvPr id="0" name=""/>
        <dsp:cNvSpPr/>
      </dsp:nvSpPr>
      <dsp:spPr>
        <a:xfrm>
          <a:off x="0" y="1810495"/>
          <a:ext cx="8229600" cy="0"/>
        </a:xfrm>
        <a:prstGeom prst="line">
          <a:avLst/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32386"/>
              <a:satOff val="13449"/>
              <a:lumOff val="1078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18217E-0AB8-514C-82E9-8FE70272100C}">
      <dsp:nvSpPr>
        <dsp:cNvPr id="0" name=""/>
        <dsp:cNvSpPr/>
      </dsp:nvSpPr>
      <dsp:spPr>
        <a:xfrm>
          <a:off x="0" y="1810495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Divisions within government,</a:t>
          </a:r>
          <a:r>
            <a:rPr lang="en-US" sz="2800" kern="1200" dirty="0" smtClean="0">
              <a:solidFill>
                <a:schemeClr val="accent2"/>
              </a:solidFill>
            </a:rPr>
            <a:t> </a:t>
          </a:r>
          <a:r>
            <a:rPr lang="en-US" sz="2800" kern="1200" dirty="0" smtClean="0">
              <a:solidFill>
                <a:schemeClr val="tx1"/>
              </a:solidFill>
            </a:rPr>
            <a:t>lack of national vision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0" y="1810495"/>
        <a:ext cx="8229600" cy="904971"/>
      </dsp:txXfrm>
    </dsp:sp>
    <dsp:sp modelId="{94AC59AF-44F2-624B-B511-A969181B420E}">
      <dsp:nvSpPr>
        <dsp:cNvPr id="0" name=""/>
        <dsp:cNvSpPr/>
      </dsp:nvSpPr>
      <dsp:spPr>
        <a:xfrm>
          <a:off x="0" y="2715467"/>
          <a:ext cx="8229600" cy="0"/>
        </a:xfrm>
        <a:prstGeom prst="line">
          <a:avLst/>
        </a:prstGeom>
        <a:gradFill rotWithShape="0">
          <a:gsLst>
            <a:gs pos="0">
              <a:schemeClr val="accent4">
                <a:hueOff val="-3348579"/>
                <a:satOff val="20174"/>
                <a:lumOff val="1617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-3348579"/>
                <a:satOff val="20174"/>
                <a:lumOff val="16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348579"/>
              <a:satOff val="20174"/>
              <a:lumOff val="1617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1A7792-BE01-5C4A-A34C-743A299812B7}">
      <dsp:nvSpPr>
        <dsp:cNvPr id="0" name=""/>
        <dsp:cNvSpPr/>
      </dsp:nvSpPr>
      <dsp:spPr>
        <a:xfrm>
          <a:off x="0" y="2715467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Distraction with other priorities</a:t>
          </a:r>
          <a:endParaRPr lang="en-US" sz="2800" kern="1200"/>
        </a:p>
      </dsp:txBody>
      <dsp:txXfrm>
        <a:off x="0" y="2715467"/>
        <a:ext cx="8229600" cy="904971"/>
      </dsp:txXfrm>
    </dsp:sp>
    <dsp:sp modelId="{2B10FB1A-9E87-BB4D-9F5C-75AFDC9C7B60}">
      <dsp:nvSpPr>
        <dsp:cNvPr id="0" name=""/>
        <dsp:cNvSpPr/>
      </dsp:nvSpPr>
      <dsp:spPr>
        <a:xfrm>
          <a:off x="0" y="3620438"/>
          <a:ext cx="8229600" cy="0"/>
        </a:xfrm>
        <a:prstGeom prst="line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76230D-F948-4A44-A4D6-0A452AFA1469}">
      <dsp:nvSpPr>
        <dsp:cNvPr id="0" name=""/>
        <dsp:cNvSpPr/>
      </dsp:nvSpPr>
      <dsp:spPr>
        <a:xfrm>
          <a:off x="0" y="3620438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Limitations on capacity and knowledge</a:t>
          </a:r>
          <a:endParaRPr lang="en-US" sz="2800" kern="1200" dirty="0"/>
        </a:p>
      </dsp:txBody>
      <dsp:txXfrm>
        <a:off x="0" y="3620438"/>
        <a:ext cx="8229600" cy="9049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DE306-66C7-D14B-9697-A7D6DAE13D83}">
      <dsp:nvSpPr>
        <dsp:cNvPr id="0" name=""/>
        <dsp:cNvSpPr/>
      </dsp:nvSpPr>
      <dsp:spPr>
        <a:xfrm>
          <a:off x="0" y="617061"/>
          <a:ext cx="8229600" cy="3291840"/>
        </a:xfrm>
        <a:prstGeom prst="leftRightRibb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80BD2D-28E5-DA42-84C8-E3902C5663DC}">
      <dsp:nvSpPr>
        <dsp:cNvPr id="0" name=""/>
        <dsp:cNvSpPr/>
      </dsp:nvSpPr>
      <dsp:spPr>
        <a:xfrm>
          <a:off x="987552" y="1193133"/>
          <a:ext cx="2715768" cy="1613001"/>
        </a:xfrm>
        <a:prstGeom prst="rect">
          <a:avLst/>
        </a:prstGeom>
        <a:noFill/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4460" rIns="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Create upward spiral</a:t>
          </a:r>
          <a:endParaRPr lang="en-US" sz="3500" kern="1200" dirty="0"/>
        </a:p>
      </dsp:txBody>
      <dsp:txXfrm>
        <a:off x="987552" y="1193133"/>
        <a:ext cx="2715768" cy="1613001"/>
      </dsp:txXfrm>
    </dsp:sp>
    <dsp:sp modelId="{6E980F01-6E83-A34E-A357-A3C57143EFDE}">
      <dsp:nvSpPr>
        <dsp:cNvPr id="0" name=""/>
        <dsp:cNvSpPr/>
      </dsp:nvSpPr>
      <dsp:spPr>
        <a:xfrm>
          <a:off x="4114800" y="1719827"/>
          <a:ext cx="3209544" cy="1613001"/>
        </a:xfrm>
        <a:prstGeom prst="rect">
          <a:avLst/>
        </a:prstGeom>
        <a:noFill/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4460" rIns="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Avoid downward spiral</a:t>
          </a:r>
          <a:endParaRPr lang="en-US" sz="3500" kern="1200"/>
        </a:p>
      </dsp:txBody>
      <dsp:txXfrm>
        <a:off x="4114800" y="1719827"/>
        <a:ext cx="3209544" cy="16130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05381-23CF-7841-9C7A-0C5AD3F8BF5C}">
      <dsp:nvSpPr>
        <dsp:cNvPr id="0" name=""/>
        <dsp:cNvSpPr/>
      </dsp:nvSpPr>
      <dsp:spPr>
        <a:xfrm>
          <a:off x="2284613" y="183867"/>
          <a:ext cx="3649057" cy="1267269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9F14E-2DC3-3145-890F-113A667CDA24}">
      <dsp:nvSpPr>
        <dsp:cNvPr id="0" name=""/>
        <dsp:cNvSpPr/>
      </dsp:nvSpPr>
      <dsp:spPr>
        <a:xfrm>
          <a:off x="3761209" y="3286980"/>
          <a:ext cx="707181" cy="452596"/>
        </a:xfrm>
        <a:prstGeom prst="down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B9C51D-588B-4040-9293-1D3FA8929E19}">
      <dsp:nvSpPr>
        <dsp:cNvPr id="0" name=""/>
        <dsp:cNvSpPr/>
      </dsp:nvSpPr>
      <dsp:spPr>
        <a:xfrm>
          <a:off x="2417563" y="3649057"/>
          <a:ext cx="3394472" cy="84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Reduce Poverty</a:t>
          </a:r>
          <a:endParaRPr lang="en-US" sz="3000" b="1" kern="1200" dirty="0"/>
        </a:p>
      </dsp:txBody>
      <dsp:txXfrm>
        <a:off x="2417563" y="3649057"/>
        <a:ext cx="3394472" cy="848618"/>
      </dsp:txXfrm>
    </dsp:sp>
    <dsp:sp modelId="{6196CEE9-F4C3-1E47-9008-8AC279E4CA49}">
      <dsp:nvSpPr>
        <dsp:cNvPr id="0" name=""/>
        <dsp:cNvSpPr/>
      </dsp:nvSpPr>
      <dsp:spPr>
        <a:xfrm>
          <a:off x="3611286" y="1549010"/>
          <a:ext cx="1272927" cy="127292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Target distribution</a:t>
          </a:r>
          <a:endParaRPr lang="en-US" sz="1200" kern="1200" dirty="0"/>
        </a:p>
      </dsp:txBody>
      <dsp:txXfrm>
        <a:off x="3797702" y="1735426"/>
        <a:ext cx="900095" cy="900095"/>
      </dsp:txXfrm>
    </dsp:sp>
    <dsp:sp modelId="{ECDD9C8A-CD6F-044E-907A-27107FEBD9D2}">
      <dsp:nvSpPr>
        <dsp:cNvPr id="0" name=""/>
        <dsp:cNvSpPr/>
      </dsp:nvSpPr>
      <dsp:spPr>
        <a:xfrm>
          <a:off x="2700436" y="594032"/>
          <a:ext cx="1272927" cy="1272927"/>
        </a:xfrm>
        <a:prstGeom prst="ellipse">
          <a:avLst/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Improve employment</a:t>
          </a:r>
          <a:endParaRPr lang="en-US" sz="1200" kern="1200"/>
        </a:p>
      </dsp:txBody>
      <dsp:txXfrm>
        <a:off x="2886852" y="780448"/>
        <a:ext cx="900095" cy="900095"/>
      </dsp:txXfrm>
    </dsp:sp>
    <dsp:sp modelId="{0331D944-8CE6-8A44-9F2A-DC0DBB1A4F83}">
      <dsp:nvSpPr>
        <dsp:cNvPr id="0" name=""/>
        <dsp:cNvSpPr/>
      </dsp:nvSpPr>
      <dsp:spPr>
        <a:xfrm>
          <a:off x="4001650" y="286267"/>
          <a:ext cx="1272927" cy="1272927"/>
        </a:xfrm>
        <a:prstGeom prst="ellipse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Improve income</a:t>
          </a:r>
          <a:endParaRPr lang="en-US" sz="1200" kern="1200" dirty="0"/>
        </a:p>
      </dsp:txBody>
      <dsp:txXfrm>
        <a:off x="4188066" y="472683"/>
        <a:ext cx="900095" cy="900095"/>
      </dsp:txXfrm>
    </dsp:sp>
    <dsp:sp modelId="{69845C3C-C70A-A543-8449-5E3598928E05}">
      <dsp:nvSpPr>
        <dsp:cNvPr id="0" name=""/>
        <dsp:cNvSpPr/>
      </dsp:nvSpPr>
      <dsp:spPr>
        <a:xfrm>
          <a:off x="2134691" y="28287"/>
          <a:ext cx="3960217" cy="31681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4E1D3-BFA1-3340-B411-5F77363EFB60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1E0532-3CEC-2E45-946B-88E85C58E95D}">
      <dsp:nvSpPr>
        <dsp:cNvPr id="0" name=""/>
        <dsp:cNvSpPr/>
      </dsp:nvSpPr>
      <dsp:spPr>
        <a:xfrm>
          <a:off x="0" y="0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Sustainable growth, income, jobs</a:t>
          </a:r>
          <a:endParaRPr lang="en-US" sz="2500" kern="1200" dirty="0"/>
        </a:p>
      </dsp:txBody>
      <dsp:txXfrm>
        <a:off x="0" y="0"/>
        <a:ext cx="8229600" cy="565745"/>
      </dsp:txXfrm>
    </dsp:sp>
    <dsp:sp modelId="{F51A060B-2513-E84C-BA24-A8232CB055E7}">
      <dsp:nvSpPr>
        <dsp:cNvPr id="0" name=""/>
        <dsp:cNvSpPr/>
      </dsp:nvSpPr>
      <dsp:spPr>
        <a:xfrm>
          <a:off x="0" y="565745"/>
          <a:ext cx="8229600" cy="0"/>
        </a:xfrm>
        <a:prstGeom prst="line">
          <a:avLst/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637824"/>
              <a:satOff val="3843"/>
              <a:lumOff val="308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DC1F98-D1DE-C941-BE58-4E37A633A941}">
      <dsp:nvSpPr>
        <dsp:cNvPr id="0" name=""/>
        <dsp:cNvSpPr/>
      </dsp:nvSpPr>
      <dsp:spPr>
        <a:xfrm>
          <a:off x="0" y="565745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Controllable costs, prices </a:t>
          </a:r>
          <a:endParaRPr lang="en-US" sz="2500" kern="1200"/>
        </a:p>
      </dsp:txBody>
      <dsp:txXfrm>
        <a:off x="0" y="565745"/>
        <a:ext cx="8229600" cy="565745"/>
      </dsp:txXfrm>
    </dsp:sp>
    <dsp:sp modelId="{457623C7-0244-B740-874B-5F4044A23ECA}">
      <dsp:nvSpPr>
        <dsp:cNvPr id="0" name=""/>
        <dsp:cNvSpPr/>
      </dsp:nvSpPr>
      <dsp:spPr>
        <a:xfrm>
          <a:off x="0" y="1131490"/>
          <a:ext cx="8229600" cy="0"/>
        </a:xfrm>
        <a:prstGeom prst="line">
          <a:avLst/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275649"/>
              <a:satOff val="7685"/>
              <a:lumOff val="616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B69498-34CA-2841-ABA6-A28C27934689}">
      <dsp:nvSpPr>
        <dsp:cNvPr id="0" name=""/>
        <dsp:cNvSpPr/>
      </dsp:nvSpPr>
      <dsp:spPr>
        <a:xfrm>
          <a:off x="0" y="1131490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Evolution from primary to secondary, tertiary production</a:t>
          </a:r>
          <a:endParaRPr lang="en-US" sz="2500" kern="1200"/>
        </a:p>
      </dsp:txBody>
      <dsp:txXfrm>
        <a:off x="0" y="1131490"/>
        <a:ext cx="8229600" cy="565745"/>
      </dsp:txXfrm>
    </dsp:sp>
    <dsp:sp modelId="{EE6F5BF3-F9ED-634A-AFC3-B9ED2D249192}">
      <dsp:nvSpPr>
        <dsp:cNvPr id="0" name=""/>
        <dsp:cNvSpPr/>
      </dsp:nvSpPr>
      <dsp:spPr>
        <a:xfrm>
          <a:off x="0" y="1697236"/>
          <a:ext cx="8229600" cy="0"/>
        </a:xfrm>
        <a:prstGeom prst="line">
          <a:avLst/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913473"/>
              <a:satOff val="11528"/>
              <a:lumOff val="924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07EAAB-D126-6A42-85D8-779460645EAB}">
      <dsp:nvSpPr>
        <dsp:cNvPr id="0" name=""/>
        <dsp:cNvSpPr/>
      </dsp:nvSpPr>
      <dsp:spPr>
        <a:xfrm>
          <a:off x="0" y="1697236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Imports to exports </a:t>
          </a:r>
          <a:endParaRPr lang="en-US" sz="2500" kern="1200"/>
        </a:p>
      </dsp:txBody>
      <dsp:txXfrm>
        <a:off x="0" y="1697236"/>
        <a:ext cx="8229600" cy="565745"/>
      </dsp:txXfrm>
    </dsp:sp>
    <dsp:sp modelId="{ADD671B7-E62B-334B-A449-CCDFFF47C41D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gradFill rotWithShape="0">
          <a:gsLst>
            <a:gs pos="0">
              <a:schemeClr val="accent4">
                <a:hueOff val="-2551298"/>
                <a:satOff val="15371"/>
                <a:lumOff val="1232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-2551298"/>
                <a:satOff val="15371"/>
                <a:lumOff val="123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551298"/>
              <a:satOff val="15371"/>
              <a:lumOff val="1232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E125E8-0A97-9646-9FBD-12E19E6E7268}">
      <dsp:nvSpPr>
        <dsp:cNvPr id="0" name=""/>
        <dsp:cNvSpPr/>
      </dsp:nvSpPr>
      <dsp:spPr>
        <a:xfrm>
          <a:off x="0" y="2262981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Reduced secondary or hidden costs </a:t>
          </a:r>
          <a:endParaRPr lang="en-US" sz="2500" kern="1200"/>
        </a:p>
      </dsp:txBody>
      <dsp:txXfrm>
        <a:off x="0" y="2262981"/>
        <a:ext cx="8229600" cy="565745"/>
      </dsp:txXfrm>
    </dsp:sp>
    <dsp:sp modelId="{3FE411FD-5494-1B4A-9BE0-CFB0EE51C90B}">
      <dsp:nvSpPr>
        <dsp:cNvPr id="0" name=""/>
        <dsp:cNvSpPr/>
      </dsp:nvSpPr>
      <dsp:spPr>
        <a:xfrm>
          <a:off x="0" y="2828726"/>
          <a:ext cx="8229600" cy="0"/>
        </a:xfrm>
        <a:prstGeom prst="line">
          <a:avLst/>
        </a:prstGeom>
        <a:gradFill rotWithShape="0">
          <a:gsLst>
            <a:gs pos="0">
              <a:schemeClr val="accent4">
                <a:hueOff val="-3189123"/>
                <a:satOff val="19214"/>
                <a:lumOff val="154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-3189123"/>
                <a:satOff val="19214"/>
                <a:lumOff val="154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189123"/>
              <a:satOff val="19214"/>
              <a:lumOff val="154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C63A31-3100-F041-BBF3-95A0BD4D9CB7}">
      <dsp:nvSpPr>
        <dsp:cNvPr id="0" name=""/>
        <dsp:cNvSpPr/>
      </dsp:nvSpPr>
      <dsp:spPr>
        <a:xfrm>
          <a:off x="0" y="2828726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Creation of value and influx of currency</a:t>
          </a:r>
          <a:endParaRPr lang="en-US" sz="2500" kern="1200"/>
        </a:p>
      </dsp:txBody>
      <dsp:txXfrm>
        <a:off x="0" y="2828726"/>
        <a:ext cx="8229600" cy="565745"/>
      </dsp:txXfrm>
    </dsp:sp>
    <dsp:sp modelId="{5C789E75-6111-7B4B-A02B-AAB3B4CA82D1}">
      <dsp:nvSpPr>
        <dsp:cNvPr id="0" name=""/>
        <dsp:cNvSpPr/>
      </dsp:nvSpPr>
      <dsp:spPr>
        <a:xfrm>
          <a:off x="0" y="3394472"/>
          <a:ext cx="8229600" cy="0"/>
        </a:xfrm>
        <a:prstGeom prst="line">
          <a:avLst/>
        </a:prstGeom>
        <a:gradFill rotWithShape="0">
          <a:gsLst>
            <a:gs pos="0">
              <a:schemeClr val="accent4">
                <a:hueOff val="-3826947"/>
                <a:satOff val="23056"/>
                <a:lumOff val="1848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-3826947"/>
                <a:satOff val="23056"/>
                <a:lumOff val="184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826947"/>
              <a:satOff val="23056"/>
              <a:lumOff val="1848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006FE6-D04A-4848-81EA-B8CACF313526}">
      <dsp:nvSpPr>
        <dsp:cNvPr id="0" name=""/>
        <dsp:cNvSpPr/>
      </dsp:nvSpPr>
      <dsp:spPr>
        <a:xfrm>
          <a:off x="0" y="3394472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Targeted, reliable reinvestment </a:t>
          </a:r>
          <a:endParaRPr lang="en-US" sz="2500" kern="1200"/>
        </a:p>
      </dsp:txBody>
      <dsp:txXfrm>
        <a:off x="0" y="3394472"/>
        <a:ext cx="8229600" cy="565745"/>
      </dsp:txXfrm>
    </dsp:sp>
    <dsp:sp modelId="{7F706BC4-4965-6A49-9B63-4C896D9E7DC4}">
      <dsp:nvSpPr>
        <dsp:cNvPr id="0" name=""/>
        <dsp:cNvSpPr/>
      </dsp:nvSpPr>
      <dsp:spPr>
        <a:xfrm>
          <a:off x="0" y="3960217"/>
          <a:ext cx="8229600" cy="0"/>
        </a:xfrm>
        <a:prstGeom prst="line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A7BE68-3DA4-C542-8CC9-2787AC410878}">
      <dsp:nvSpPr>
        <dsp:cNvPr id="0" name=""/>
        <dsp:cNvSpPr/>
      </dsp:nvSpPr>
      <dsp:spPr>
        <a:xfrm>
          <a:off x="0" y="3960217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Fewer divisions of wealth, better middle class </a:t>
          </a:r>
          <a:endParaRPr lang="en-US" sz="2500" kern="1200"/>
        </a:p>
      </dsp:txBody>
      <dsp:txXfrm>
        <a:off x="0" y="3960217"/>
        <a:ext cx="8229600" cy="5657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BB4B4-F16D-9C4B-9ABC-09A20AE15221}">
      <dsp:nvSpPr>
        <dsp:cNvPr id="0" name=""/>
        <dsp:cNvSpPr/>
      </dsp:nvSpPr>
      <dsp:spPr>
        <a:xfrm>
          <a:off x="0" y="2209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9A39C9-C563-9149-AD44-AE1EEB9FEB8F}">
      <dsp:nvSpPr>
        <dsp:cNvPr id="0" name=""/>
        <dsp:cNvSpPr/>
      </dsp:nvSpPr>
      <dsp:spPr>
        <a:xfrm>
          <a:off x="0" y="2209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Economic, energy, environment, equity (E4) are linked</a:t>
          </a:r>
          <a:endParaRPr lang="en-US" sz="2100" kern="1200"/>
        </a:p>
      </dsp:txBody>
      <dsp:txXfrm>
        <a:off x="0" y="2209"/>
        <a:ext cx="8229600" cy="753590"/>
      </dsp:txXfrm>
    </dsp:sp>
    <dsp:sp modelId="{F31E0609-143B-5149-9EE2-CC10300784EE}">
      <dsp:nvSpPr>
        <dsp:cNvPr id="0" name=""/>
        <dsp:cNvSpPr/>
      </dsp:nvSpPr>
      <dsp:spPr>
        <a:xfrm>
          <a:off x="0" y="755800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42DAA2-EF31-A74F-BA5C-E307932817F9}">
      <dsp:nvSpPr>
        <dsp:cNvPr id="0" name=""/>
        <dsp:cNvSpPr/>
      </dsp:nvSpPr>
      <dsp:spPr>
        <a:xfrm>
          <a:off x="0" y="755800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Policy actions and jobs/income are linked</a:t>
          </a:r>
          <a:endParaRPr lang="en-US" sz="2100" kern="1200"/>
        </a:p>
      </dsp:txBody>
      <dsp:txXfrm>
        <a:off x="0" y="755800"/>
        <a:ext cx="8229600" cy="753590"/>
      </dsp:txXfrm>
    </dsp:sp>
    <dsp:sp modelId="{1C174ABE-CA31-594B-B14C-9F216C0D9EB1}">
      <dsp:nvSpPr>
        <dsp:cNvPr id="0" name=""/>
        <dsp:cNvSpPr/>
      </dsp:nvSpPr>
      <dsp:spPr>
        <a:xfrm>
          <a:off x="0" y="1509390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F5872E-A3AB-674D-969F-7D5B17D95FCA}">
      <dsp:nvSpPr>
        <dsp:cNvPr id="0" name=""/>
        <dsp:cNvSpPr/>
      </dsp:nvSpPr>
      <dsp:spPr>
        <a:xfrm>
          <a:off x="0" y="1509390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Policies can be chosen and designed to improve economic conditions</a:t>
          </a:r>
          <a:endParaRPr lang="en-US" sz="2100" kern="1200" dirty="0"/>
        </a:p>
      </dsp:txBody>
      <dsp:txXfrm>
        <a:off x="0" y="1509390"/>
        <a:ext cx="8229600" cy="753590"/>
      </dsp:txXfrm>
    </dsp:sp>
    <dsp:sp modelId="{BE104AED-63DD-E34F-86FF-F8F8705D80E6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165BB3-88DC-D64E-8EBB-8FC691358540}">
      <dsp:nvSpPr>
        <dsp:cNvPr id="0" name=""/>
        <dsp:cNvSpPr/>
      </dsp:nvSpPr>
      <dsp:spPr>
        <a:xfrm>
          <a:off x="0" y="2262981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Policies can be tested quantifiably </a:t>
          </a:r>
          <a:endParaRPr lang="en-US" sz="2100" kern="1200"/>
        </a:p>
      </dsp:txBody>
      <dsp:txXfrm>
        <a:off x="0" y="2262981"/>
        <a:ext cx="8229600" cy="753590"/>
      </dsp:txXfrm>
    </dsp:sp>
    <dsp:sp modelId="{538C6D78-958D-B449-AD9C-15A411C698A2}">
      <dsp:nvSpPr>
        <dsp:cNvPr id="0" name=""/>
        <dsp:cNvSpPr/>
      </dsp:nvSpPr>
      <dsp:spPr>
        <a:xfrm>
          <a:off x="0" y="3016572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669AF8-6516-704C-AE4F-AA57A33047A4}">
      <dsp:nvSpPr>
        <dsp:cNvPr id="0" name=""/>
        <dsp:cNvSpPr/>
      </dsp:nvSpPr>
      <dsp:spPr>
        <a:xfrm>
          <a:off x="0" y="3016572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Not all policy actions or designs perform well</a:t>
          </a:r>
          <a:endParaRPr lang="en-US" sz="2100" kern="1200"/>
        </a:p>
      </dsp:txBody>
      <dsp:txXfrm>
        <a:off x="0" y="3016572"/>
        <a:ext cx="8229600" cy="753590"/>
      </dsp:txXfrm>
    </dsp:sp>
    <dsp:sp modelId="{75B3C1CE-7984-E94E-86F9-23FBFC58D8AC}">
      <dsp:nvSpPr>
        <dsp:cNvPr id="0" name=""/>
        <dsp:cNvSpPr/>
      </dsp:nvSpPr>
      <dsp:spPr>
        <a:xfrm>
          <a:off x="0" y="3770162"/>
          <a:ext cx="8229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130C83-45AD-154C-A446-9D7BFC51F749}">
      <dsp:nvSpPr>
        <dsp:cNvPr id="0" name=""/>
        <dsp:cNvSpPr/>
      </dsp:nvSpPr>
      <dsp:spPr>
        <a:xfrm>
          <a:off x="0" y="3770162"/>
          <a:ext cx="822960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Distribution of costs/benefits is a driver</a:t>
          </a:r>
          <a:endParaRPr lang="en-US" sz="2100" kern="1200"/>
        </a:p>
      </dsp:txBody>
      <dsp:txXfrm>
        <a:off x="0" y="3770162"/>
        <a:ext cx="8229600" cy="7535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F47FD-8A95-A344-991A-2F33A6F58CA1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F89DB-6CD0-0442-A585-4A81182B4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17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5516810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156735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8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  <a:cs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  <a:cs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  <a:cs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  <a:cs typeface="MS PGothic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  <a:cs typeface="MS PGothic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  <a:cs typeface="MS PGothic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  <a:cs typeface="MS PGothic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  <a:cs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F9E9DC7F-E7EC-F141-83F3-B7173AA9439A}" type="slidenum">
              <a:rPr lang="en-GB" altLang="en-US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401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  <a:cs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  <a:cs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  <a:cs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  <a:cs typeface="MS PGothic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  <a:cs typeface="MS PGothic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  <a:cs typeface="MS PGothic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  <a:cs typeface="MS PGothic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  <a:cs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536A0ECF-B8F7-E24D-9342-80A12B25EB93}" type="slidenum">
              <a:rPr lang="en-GB" altLang="en-US"/>
              <a:pPr>
                <a:spcBef>
                  <a:spcPct val="0"/>
                </a:spcBef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6535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Assume baselines and catalogs are in place, integration occurs after micro, and iteration is used to reach agreement </a:t>
            </a:r>
          </a:p>
        </p:txBody>
      </p:sp>
    </p:spTree>
    <p:extLst>
      <p:ext uri="{BB962C8B-B14F-4D97-AF65-F5344CB8AC3E}">
        <p14:creationId xmlns:p14="http://schemas.microsoft.com/office/powerpoint/2010/main" val="243713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22" name="Shape 5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92343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2.png" descr="CCS Logo CMYK_horiz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6400" y="5715000"/>
            <a:ext cx="4407426" cy="82232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57200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 defTabSz="457200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 defTabSz="457200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 defTabSz="457200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 defTabSz="457200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Default"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-2" y="6705600"/>
            <a:ext cx="9144004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2" name="Shape 42"/>
          <p:cNvSpPr/>
          <p:nvPr/>
        </p:nvSpPr>
        <p:spPr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3" name="Shape 4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4" name="Shape 44"/>
          <p:cNvSpPr/>
          <p:nvPr/>
        </p:nvSpPr>
        <p:spPr>
          <a:xfrm>
            <a:off x="-2" y="0"/>
            <a:ext cx="9144004" cy="2514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5" name="Shape 45"/>
          <p:cNvSpPr/>
          <p:nvPr/>
        </p:nvSpPr>
        <p:spPr>
          <a:xfrm>
            <a:off x="146050" y="6391275"/>
            <a:ext cx="8832850" cy="309564"/>
          </a:xfrm>
          <a:prstGeom prst="rect">
            <a:avLst/>
          </a:prstGeom>
          <a:solidFill>
            <a:srgbClr val="9BBB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6" name="Shape 46"/>
          <p:cNvSpPr/>
          <p:nvPr/>
        </p:nvSpPr>
        <p:spPr>
          <a:xfrm>
            <a:off x="155575" y="2419350"/>
            <a:ext cx="8832850" cy="0"/>
          </a:xfrm>
          <a:prstGeom prst="line">
            <a:avLst/>
          </a:prstGeom>
          <a:ln w="11430">
            <a:solidFill>
              <a:srgbClr val="88A44D"/>
            </a:solidFill>
            <a:prstDash val="sysDash"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52400" y="152400"/>
            <a:ext cx="8832850" cy="6546850"/>
          </a:xfrm>
          <a:prstGeom prst="rect">
            <a:avLst/>
          </a:prstGeom>
          <a:ln>
            <a:solidFill>
              <a:srgbClr val="88A44D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8" name="Shape 48"/>
          <p:cNvSpPr/>
          <p:nvPr/>
        </p:nvSpPr>
        <p:spPr>
          <a:xfrm>
            <a:off x="4267191" y="2114541"/>
            <a:ext cx="609587" cy="609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4362443" y="2209793"/>
            <a:ext cx="419091" cy="420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50800" cap="rnd">
            <a:solidFill>
              <a:srgbClr val="88A44D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4343400" y="2198686"/>
            <a:ext cx="457200" cy="350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A44D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5A58C0-0034-DB42-8EE5-FF50157F8C14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05E9-9C95-D64D-8E75-0259F63D7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8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5A58C0-0034-DB42-8EE5-FF50157F8C14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05E9-9C95-D64D-8E75-0259F63D7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20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5A58C0-0034-DB42-8EE5-FF50157F8C14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D05E9-9C95-D64D-8E75-0259F63D7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8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2.png" descr="CCS Logo CMYK_horiz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0882" y="5939308"/>
            <a:ext cx="236537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 defTabSz="457200">
              <a:buChar char="•"/>
              <a:defRPr>
                <a:solidFill>
                  <a:srgbClr val="FFFFFF"/>
                </a:solidFill>
              </a:defRPr>
            </a:lvl1pPr>
            <a:lvl2pPr marL="783771" indent="-326571" defTabSz="457200">
              <a:defRPr>
                <a:solidFill>
                  <a:srgbClr val="FFFFFF"/>
                </a:solidFill>
              </a:defRPr>
            </a:lvl2pPr>
            <a:lvl3pPr defTabSz="457200">
              <a:defRPr>
                <a:solidFill>
                  <a:srgbClr val="FFFFFF"/>
                </a:solidFill>
              </a:defRPr>
            </a:lvl3pPr>
            <a:lvl4pPr defTabSz="457200">
              <a:defRPr>
                <a:solidFill>
                  <a:srgbClr val="FFFFFF"/>
                </a:solidFill>
              </a:defRPr>
            </a:lvl4pPr>
            <a:lvl5pPr marL="2194560" indent="-365760" defTabSz="457200">
              <a:defRPr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Five</a:t>
            </a:r>
          </a:p>
        </p:txBody>
      </p:sp>
      <p:pic>
        <p:nvPicPr>
          <p:cNvPr id="6" name="Picture 5" descr="Grantham_logo_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457" y="5960504"/>
            <a:ext cx="1505743" cy="47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457200" y="6193437"/>
            <a:ext cx="5991225" cy="21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900">
                <a:solidFill>
                  <a:srgbClr val="143250"/>
                </a:solidFill>
                <a:latin typeface="Arial"/>
                <a:ea typeface="Arial"/>
                <a:cs typeface="Arial"/>
                <a:sym typeface="Arial"/>
              </a:rPr>
              <a:t>‹#›  |   2/20/201</a:t>
            </a:r>
            <a:r>
              <a:rPr sz="900">
                <a:latin typeface="Arial"/>
                <a:ea typeface="Arial"/>
                <a:cs typeface="Arial"/>
                <a:sym typeface="Arial"/>
              </a:rPr>
              <a:t>5		</a:t>
            </a:r>
            <a:r>
              <a:rPr sz="900">
                <a:solidFill>
                  <a:srgbClr val="143250"/>
                </a:solidFill>
                <a:latin typeface="Arial"/>
                <a:ea typeface="Arial"/>
                <a:cs typeface="Arial"/>
                <a:sym typeface="Arial"/>
              </a:rPr>
              <a:t>www.climatestrategies.us</a:t>
            </a:r>
          </a:p>
        </p:txBody>
      </p:sp>
      <p:pic>
        <p:nvPicPr>
          <p:cNvPr id="18" name="image2.png" descr="CCS Logo CMYK_horiz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48425" y="6013450"/>
            <a:ext cx="2365375" cy="441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2.png" descr="CCS Logo CMYK_horiz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7250" y="2282825"/>
            <a:ext cx="7664450" cy="1428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2.png" descr="CCS Logo CMYK_horiz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0" y="387350"/>
            <a:ext cx="6096000" cy="113665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xfrm>
            <a:off x="457200" y="6125457"/>
            <a:ext cx="5991225" cy="350661"/>
          </a:xfrm>
          <a:prstGeom prst="rect">
            <a:avLst/>
          </a:prstGeom>
        </p:spPr>
        <p:txBody>
          <a:bodyPr anchor="ctr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29" name="image4.png" descr="CCS Logo CMYK_horiz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8425" y="6013450"/>
            <a:ext cx="2365375" cy="441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4.png" descr="CCS Logo CMYK_horiz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8425" y="6013450"/>
            <a:ext cx="236537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5066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235200" indent="-4064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924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496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6068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640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228600" y="1473200"/>
            <a:ext cx="8763000" cy="1219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434340">
              <a:defRPr sz="1800">
                <a:solidFill>
                  <a:srgbClr val="000000"/>
                </a:solidFill>
              </a:defRPr>
            </a:pPr>
            <a:r>
              <a:rPr lang="en-US" sz="3800" b="1" dirty="0" smtClean="0"/>
              <a:t>Methods and tools for assessing poverty reduction benefits</a:t>
            </a:r>
            <a:endParaRPr sz="3800" b="1" dirty="0"/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0" y="3548804"/>
            <a:ext cx="9334500" cy="16764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indent="6350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 b="1" i="1" dirty="0">
                <a:solidFill>
                  <a:schemeClr val="tx1"/>
                </a:solidFill>
              </a:rPr>
              <a:t>The Center for Climate </a:t>
            </a:r>
            <a:r>
              <a:rPr sz="2400" b="1" i="1" dirty="0" smtClean="0">
                <a:solidFill>
                  <a:schemeClr val="tx1"/>
                </a:solidFill>
              </a:rPr>
              <a:t>Strategies</a:t>
            </a:r>
            <a:r>
              <a:rPr lang="en-US" sz="2400" b="1" i="1" dirty="0" smtClean="0">
                <a:solidFill>
                  <a:schemeClr val="tx1"/>
                </a:solidFill>
              </a:rPr>
              <a:t> and Grantham Research Institute</a:t>
            </a:r>
            <a:endParaRPr sz="2400" i="1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indent="6350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endParaRPr lang="en-US" sz="2000" i="1" dirty="0" smtClean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indent="6350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i="1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LEDS GP</a:t>
            </a:r>
          </a:p>
          <a:p>
            <a:pPr lvl="0" indent="6350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i="1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October 14, 2015</a:t>
            </a:r>
            <a:endParaRPr sz="2000" i="1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333375" y="3165158"/>
            <a:ext cx="84582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/>
            <a:endParaRPr sz="3200" i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" name="Picture 7" descr="Grantham_logo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927" y="5661344"/>
            <a:ext cx="2651497" cy="84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Macroeconomic Strategies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Shape 198"/>
          <p:cNvSpPr/>
          <p:nvPr/>
        </p:nvSpPr>
        <p:spPr>
          <a:xfrm>
            <a:off x="271781" y="1600200"/>
            <a:ext cx="8681719" cy="4524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457200" lvl="0" indent="-457200" defTabSz="457200">
              <a:tabLst>
                <a:tab pos="139700" algn="l"/>
                <a:tab pos="457200" algn="l"/>
              </a:tabLst>
            </a:pPr>
            <a:r>
              <a:rPr dirty="0">
                <a:ea typeface="Arial"/>
                <a:sym typeface="Arial"/>
              </a:rPr>
              <a:t>	•	</a:t>
            </a:r>
            <a:r>
              <a:rPr sz="2400" dirty="0">
                <a:ea typeface="Arial"/>
                <a:sym typeface="Arial"/>
              </a:rPr>
              <a:t>Policies that reduce cost or improve efficiency directly for those with low incomes or spending </a:t>
            </a:r>
            <a:r>
              <a:rPr sz="2400" dirty="0" smtClean="0">
                <a:ea typeface="Arial"/>
                <a:sym typeface="Arial"/>
              </a:rPr>
              <a:t>power</a:t>
            </a:r>
            <a:endParaRPr lang="en-US" sz="2400" dirty="0">
              <a:ea typeface="+mj-ea"/>
              <a:sym typeface="Helvetica"/>
            </a:endParaRPr>
          </a:p>
          <a:p>
            <a:pPr marL="1028700" lvl="2" indent="-342900" defTabSz="457200">
              <a:buFont typeface="Arial"/>
              <a:buChar char="•"/>
              <a:tabLst>
                <a:tab pos="139700" algn="l"/>
                <a:tab pos="457200" algn="l"/>
              </a:tabLst>
            </a:pPr>
            <a:r>
              <a:rPr sz="2400" dirty="0" smtClean="0">
                <a:ea typeface="Arial"/>
                <a:sym typeface="Arial"/>
              </a:rPr>
              <a:t>Reducing the amount of spending necessary to achieve basic needs: ”income effect"</a:t>
            </a:r>
            <a:endParaRPr sz="2400" dirty="0" smtClean="0">
              <a:ea typeface="+mj-ea"/>
              <a:sym typeface="Helvetica"/>
            </a:endParaRPr>
          </a:p>
          <a:p>
            <a:pPr marL="1028700" lvl="2" indent="-342900" defTabSz="457200">
              <a:buFont typeface="Arial"/>
              <a:buChar char="•"/>
              <a:tabLst>
                <a:tab pos="596900" algn="l"/>
                <a:tab pos="914400" algn="l"/>
              </a:tabLst>
            </a:pPr>
            <a:r>
              <a:rPr sz="2400" dirty="0" smtClean="0">
                <a:ea typeface="Arial"/>
                <a:sym typeface="Arial"/>
              </a:rPr>
              <a:t>Avoiding significant financing barriers or up-front costs borne directly those who are poor. </a:t>
            </a:r>
          </a:p>
          <a:p>
            <a:pPr marL="285750" lvl="0" indent="-285750" defTabSz="457200">
              <a:buFont typeface="Arial"/>
              <a:buChar char="•"/>
            </a:pPr>
            <a:r>
              <a:rPr sz="2400" dirty="0" smtClean="0">
                <a:ea typeface="Arial"/>
                <a:sym typeface="Arial"/>
              </a:rPr>
              <a:t>Policies </a:t>
            </a:r>
            <a:r>
              <a:rPr sz="2400" dirty="0">
                <a:ea typeface="Arial"/>
                <a:sym typeface="Arial"/>
              </a:rPr>
              <a:t>that spend on less-skilled labor to execute some other goal: employment </a:t>
            </a:r>
            <a:r>
              <a:rPr sz="2400" dirty="0" smtClean="0">
                <a:ea typeface="Arial"/>
                <a:sym typeface="Arial"/>
              </a:rPr>
              <a:t>effect</a:t>
            </a:r>
            <a:endParaRPr lang="en-US" sz="2400" dirty="0">
              <a:ea typeface="+mj-ea"/>
              <a:sym typeface="Helvetica"/>
            </a:endParaRPr>
          </a:p>
          <a:p>
            <a:pPr marL="285750" lvl="0" indent="-285750" defTabSz="457200">
              <a:buFont typeface="Arial"/>
              <a:buChar char="•"/>
            </a:pPr>
            <a:r>
              <a:rPr sz="2400" dirty="0" smtClean="0">
                <a:ea typeface="Arial"/>
                <a:sym typeface="Arial"/>
              </a:rPr>
              <a:t>Policies </a:t>
            </a:r>
            <a:r>
              <a:rPr sz="2400" dirty="0">
                <a:ea typeface="Arial"/>
                <a:sym typeface="Arial"/>
              </a:rPr>
              <a:t>that do both: Engage labor and reduce </a:t>
            </a:r>
            <a:r>
              <a:rPr sz="2400" dirty="0" smtClean="0">
                <a:ea typeface="Arial"/>
                <a:sym typeface="Arial"/>
              </a:rPr>
              <a:t>costs</a:t>
            </a:r>
            <a:r>
              <a:rPr lang="en-US" sz="2400" dirty="0" smtClean="0">
                <a:ea typeface="Arial"/>
                <a:sym typeface="Arial"/>
              </a:rPr>
              <a:t> (eg. </a:t>
            </a:r>
            <a:r>
              <a:rPr sz="2400" dirty="0" smtClean="0">
                <a:ea typeface="Arial"/>
                <a:sym typeface="Arial"/>
              </a:rPr>
              <a:t>plant </a:t>
            </a:r>
            <a:r>
              <a:rPr sz="2400" dirty="0">
                <a:ea typeface="Arial"/>
                <a:sym typeface="Arial"/>
              </a:rPr>
              <a:t>trees around </a:t>
            </a:r>
            <a:r>
              <a:rPr sz="2400" dirty="0" smtClean="0">
                <a:ea typeface="Arial"/>
                <a:sym typeface="Arial"/>
              </a:rPr>
              <a:t>homes</a:t>
            </a:r>
            <a:endParaRPr lang="en-US" sz="2400" dirty="0">
              <a:ea typeface="Arial"/>
              <a:sym typeface="Arial"/>
            </a:endParaRPr>
          </a:p>
          <a:p>
            <a:pPr marL="285750" lvl="0" indent="-285750" defTabSz="457200">
              <a:buFont typeface="Arial"/>
              <a:buChar char="•"/>
            </a:pPr>
            <a:r>
              <a:rPr sz="2400" dirty="0" smtClean="0">
                <a:ea typeface="Arial"/>
                <a:sym typeface="Arial"/>
              </a:rPr>
              <a:t>Efficiency </a:t>
            </a:r>
            <a:r>
              <a:rPr sz="2400" dirty="0">
                <a:ea typeface="Arial"/>
                <a:sym typeface="Arial"/>
              </a:rPr>
              <a:t>policies with </a:t>
            </a:r>
            <a:r>
              <a:rPr sz="2400" i="1" dirty="0">
                <a:ea typeface="Arial"/>
                <a:sym typeface="Arial"/>
              </a:rPr>
              <a:t>indirect</a:t>
            </a:r>
            <a:r>
              <a:rPr sz="2400" dirty="0">
                <a:ea typeface="Arial"/>
                <a:sym typeface="Arial"/>
              </a:rPr>
              <a:t> benefits to poverty alleviation:</a:t>
            </a:r>
            <a:endParaRPr sz="2400" dirty="0">
              <a:ea typeface="+mj-ea"/>
              <a:sym typeface="Helvetica"/>
            </a:endParaRPr>
          </a:p>
          <a:p>
            <a:pPr marL="457200" lvl="0" indent="-457200" defTabSz="457200">
              <a:tabLst>
                <a:tab pos="139700" algn="l"/>
                <a:tab pos="457200" algn="l"/>
              </a:tabLst>
            </a:pPr>
            <a:endParaRPr sz="2400" dirty="0">
              <a:ea typeface="+mj-e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782130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457200" y="1755776"/>
            <a:ext cx="8229600" cy="1508125"/>
          </a:xfrm>
        </p:spPr>
        <p:txBody>
          <a:bodyPr/>
          <a:lstStyle/>
          <a:p>
            <a:pPr lvl="0"/>
            <a:r>
              <a:rPr lang="en-US" b="1" dirty="0" smtClean="0">
                <a:solidFill>
                  <a:srgbClr val="000000"/>
                </a:solidFill>
              </a:rPr>
              <a:t>Evidence of Success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Country examples…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863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USA State, by Sectors/Options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Jobs, Agriculture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Income, Energy Efficiency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imag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" y="2235993"/>
            <a:ext cx="4038627" cy="292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10" descr="im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4" y="2174874"/>
            <a:ext cx="4124937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443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90500" y="300038"/>
            <a:ext cx="8763000" cy="1265237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ea typeface="ＭＳ Ｐゴシック" charset="-128"/>
              </a:rPr>
              <a:t>Opportunities for </a:t>
            </a:r>
            <a:r>
              <a:rPr lang="en-GB" altLang="en-US" b="1" dirty="0" err="1" smtClean="0">
                <a:solidFill>
                  <a:schemeClr val="tx1"/>
                </a:solidFill>
                <a:ea typeface="ＭＳ Ｐゴシック" charset="-128"/>
              </a:rPr>
              <a:t>Labor</a:t>
            </a:r>
            <a:r>
              <a:rPr lang="en-US" altLang="en-US" b="1" dirty="0" smtClean="0">
                <a:solidFill>
                  <a:schemeClr val="tx1"/>
                </a:solidFill>
                <a:ea typeface="ＭＳ Ｐゴシック" charset="-128"/>
              </a:rPr>
              <a:t> Markets</a:t>
            </a:r>
            <a:endParaRPr lang="en-US" altLang="en-US" b="1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638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30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400" dirty="0"/>
          </a:p>
        </p:txBody>
      </p:sp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190500" y="1425575"/>
            <a:ext cx="8763000" cy="45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9pPr>
          </a:lstStyle>
          <a:p>
            <a:pPr eaLnBrk="1" hangingPunct="1"/>
            <a:r>
              <a:rPr lang="en-GB" altLang="en-GB" dirty="0">
                <a:latin typeface="Calibri"/>
                <a:cs typeface="Calibri"/>
              </a:rPr>
              <a:t>‘</a:t>
            </a:r>
            <a:r>
              <a:rPr lang="en-GB" altLang="en-US" dirty="0">
                <a:latin typeface="Calibri"/>
                <a:cs typeface="Calibri"/>
              </a:rPr>
              <a:t>Green jobs</a:t>
            </a:r>
            <a:r>
              <a:rPr lang="en-GB" altLang="en-GB" dirty="0" smtClean="0">
                <a:latin typeface="Calibri"/>
                <a:cs typeface="Calibri"/>
              </a:rPr>
              <a:t>’ </a:t>
            </a:r>
            <a:endParaRPr lang="en-GB" altLang="en-US" dirty="0">
              <a:latin typeface="Calibri"/>
              <a:cs typeface="Calibri"/>
            </a:endParaRPr>
          </a:p>
          <a:p>
            <a:pPr eaLnBrk="1" hangingPunct="1"/>
            <a:r>
              <a:rPr lang="en-GB" altLang="en-US" dirty="0">
                <a:latin typeface="Calibri"/>
                <a:cs typeface="Calibri"/>
              </a:rPr>
              <a:t>Switch to more labour-intensive technologies and processes</a:t>
            </a:r>
          </a:p>
          <a:p>
            <a:pPr eaLnBrk="1" hangingPunct="1"/>
            <a:r>
              <a:rPr lang="en-GB" altLang="en-US" dirty="0">
                <a:latin typeface="Calibri"/>
                <a:cs typeface="Calibri"/>
              </a:rPr>
              <a:t>More aggregate demand</a:t>
            </a:r>
          </a:p>
          <a:p>
            <a:pPr eaLnBrk="1" hangingPunct="1"/>
            <a:r>
              <a:rPr lang="en-GB" altLang="en-US" dirty="0">
                <a:latin typeface="Calibri"/>
                <a:cs typeface="Calibri"/>
              </a:rPr>
              <a:t>More innovation</a:t>
            </a:r>
          </a:p>
          <a:p>
            <a:pPr eaLnBrk="1" hangingPunct="1"/>
            <a:r>
              <a:rPr lang="en-GB" altLang="en-US" dirty="0">
                <a:latin typeface="Calibri"/>
                <a:cs typeface="Calibri"/>
              </a:rPr>
              <a:t>Co-benefits, especially better </a:t>
            </a:r>
            <a:r>
              <a:rPr lang="en-GB" altLang="en-US" dirty="0" smtClean="0">
                <a:latin typeface="Calibri"/>
                <a:cs typeface="Calibri"/>
              </a:rPr>
              <a:t>health: </a:t>
            </a:r>
            <a:r>
              <a:rPr lang="en-GB" altLang="en-US" dirty="0">
                <a:latin typeface="Calibri"/>
                <a:cs typeface="Calibri"/>
              </a:rPr>
              <a:t>good for </a:t>
            </a:r>
            <a:r>
              <a:rPr lang="en-GB" altLang="en-US" dirty="0" smtClean="0">
                <a:latin typeface="Calibri"/>
                <a:cs typeface="Calibri"/>
              </a:rPr>
              <a:t>welfare, labour supply, cognitive development</a:t>
            </a:r>
          </a:p>
          <a:p>
            <a:pPr eaLnBrk="1" hangingPunct="1"/>
            <a:r>
              <a:rPr lang="en-GB" altLang="en-US" dirty="0" smtClean="0">
                <a:latin typeface="Calibri"/>
                <a:cs typeface="Calibri"/>
              </a:rPr>
              <a:t>Reduced </a:t>
            </a:r>
            <a:r>
              <a:rPr lang="en-GB" altLang="en-US" dirty="0" err="1" smtClean="0">
                <a:latin typeface="Calibri"/>
                <a:cs typeface="Calibri"/>
              </a:rPr>
              <a:t>labor</a:t>
            </a:r>
            <a:r>
              <a:rPr lang="en-GB" altLang="en-US" dirty="0" smtClean="0">
                <a:latin typeface="Calibri"/>
                <a:cs typeface="Calibri"/>
              </a:rPr>
              <a:t> taxes</a:t>
            </a:r>
            <a:endParaRPr lang="en-GB" alt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7058945"/>
      </p:ext>
    </p:extLst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2613"/>
            <a:ext cx="91440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ea typeface="+mj-ea"/>
                <a:cs typeface="+mj-cs"/>
              </a:rPr>
              <a:t>Key Issues for Labor </a:t>
            </a:r>
            <a:r>
              <a:rPr lang="en-US" b="1" dirty="0">
                <a:solidFill>
                  <a:schemeClr val="tx1"/>
                </a:solidFill>
                <a:ea typeface="+mj-ea"/>
                <a:cs typeface="+mj-cs"/>
              </a:rPr>
              <a:t>M</a:t>
            </a:r>
            <a:r>
              <a:rPr lang="en-US" b="1" dirty="0" smtClean="0">
                <a:solidFill>
                  <a:schemeClr val="tx1"/>
                </a:solidFill>
                <a:ea typeface="+mj-ea"/>
                <a:cs typeface="+mj-cs"/>
              </a:rPr>
              <a:t>arket </a:t>
            </a:r>
            <a:r>
              <a:rPr lang="en-US" b="1" dirty="0">
                <a:solidFill>
                  <a:schemeClr val="tx1"/>
                </a:solidFill>
                <a:ea typeface="+mj-ea"/>
                <a:cs typeface="+mj-cs"/>
              </a:rPr>
              <a:t>A</a:t>
            </a:r>
            <a:r>
              <a:rPr lang="en-US" b="1" dirty="0" smtClean="0">
                <a:solidFill>
                  <a:schemeClr val="tx1"/>
                </a:solidFill>
                <a:ea typeface="+mj-ea"/>
                <a:cs typeface="+mj-cs"/>
              </a:rPr>
              <a:t>nalysis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20700" y="1438275"/>
            <a:ext cx="8362950" cy="4581525"/>
          </a:xfrm>
        </p:spPr>
        <p:txBody>
          <a:bodyPr/>
          <a:lstStyle/>
          <a:p>
            <a:pPr eaLnBrk="1" hangingPunct="1"/>
            <a:r>
              <a:rPr lang="en-GB" altLang="en-GB" sz="280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‘</a:t>
            </a:r>
            <a:r>
              <a:rPr lang="en-GB" altLang="en-US" sz="280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Green jobs</a:t>
            </a:r>
            <a:r>
              <a:rPr lang="en-GB" altLang="en-GB" sz="280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’</a:t>
            </a:r>
            <a:r>
              <a:rPr lang="en-GB" altLang="en-US" sz="280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difficult to define</a:t>
            </a:r>
          </a:p>
          <a:p>
            <a:pPr eaLnBrk="1" hangingPunct="1"/>
            <a:r>
              <a:rPr lang="en-GB" altLang="en-US" sz="280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Much scope for </a:t>
            </a:r>
            <a:r>
              <a:rPr lang="en-GB" altLang="en-US" sz="2800" i="1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gross</a:t>
            </a:r>
            <a:r>
              <a:rPr lang="en-GB" altLang="en-US" sz="280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job creation in the transition to green growth</a:t>
            </a:r>
          </a:p>
          <a:p>
            <a:pPr eaLnBrk="1" hangingPunct="1"/>
            <a:r>
              <a:rPr lang="en-GB" altLang="en-US" sz="280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But policy-makers seeking co-benefits should focus on </a:t>
            </a:r>
            <a:r>
              <a:rPr lang="en-GB" altLang="en-US" sz="2800" i="1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net</a:t>
            </a:r>
            <a:r>
              <a:rPr lang="en-GB" altLang="en-US" sz="280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job creation</a:t>
            </a:r>
          </a:p>
          <a:p>
            <a:pPr eaLnBrk="1" hangingPunct="1"/>
            <a:r>
              <a:rPr lang="en-GB" altLang="en-US" sz="280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Studies for high-income countries not necessarily a good guide for developing countries</a:t>
            </a:r>
          </a:p>
          <a:p>
            <a:pPr eaLnBrk="1" hangingPunct="1"/>
            <a:r>
              <a:rPr lang="en-GB" altLang="en-US" sz="28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Economy-wide macro responses (e.g. impact on general level of wages) need to be understood</a:t>
            </a:r>
            <a:endParaRPr lang="en-GB" altLang="en-US" sz="2800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GB" altLang="en-US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8132270"/>
      </p:ext>
    </p:extLst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282576"/>
            <a:ext cx="8940800" cy="1508125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chemeClr val="tx1"/>
                </a:solidFill>
                <a:ea typeface="ＭＳ Ｐゴシック" charset="-128"/>
              </a:rPr>
              <a:t>Opportunities for job </a:t>
            </a:r>
            <a:r>
              <a:rPr lang="en-GB" altLang="en-US" b="1" dirty="0" smtClean="0">
                <a:solidFill>
                  <a:schemeClr val="tx1"/>
                </a:solidFill>
                <a:ea typeface="ＭＳ Ｐゴシック" charset="-128"/>
              </a:rPr>
              <a:t>creation:</a:t>
            </a:r>
            <a:r>
              <a:rPr lang="en-GB" altLang="en-US" b="1" dirty="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en-GB" altLang="en-US" b="1" dirty="0">
                <a:solidFill>
                  <a:schemeClr val="tx1"/>
                </a:solidFill>
                <a:ea typeface="ＭＳ Ｐゴシック" charset="-128"/>
              </a:rPr>
            </a:br>
            <a:r>
              <a:rPr lang="en-GB" altLang="en-US" b="1" i="1" dirty="0">
                <a:solidFill>
                  <a:schemeClr val="tx1"/>
                </a:solidFill>
                <a:ea typeface="ＭＳ Ｐゴシック" charset="-128"/>
              </a:rPr>
              <a:t>Uncertainties e.g. </a:t>
            </a:r>
            <a:r>
              <a:rPr lang="en-GB" altLang="en-US" b="1" i="1" dirty="0" smtClean="0">
                <a:solidFill>
                  <a:schemeClr val="tx1"/>
                </a:solidFill>
                <a:ea typeface="ＭＳ Ｐゴシック" charset="-128"/>
              </a:rPr>
              <a:t>India – </a:t>
            </a:r>
            <a:r>
              <a:rPr lang="en-GB" altLang="en-US" b="1" i="1" dirty="0">
                <a:solidFill>
                  <a:schemeClr val="tx1"/>
                </a:solidFill>
                <a:ea typeface="ＭＳ Ｐゴシック" charset="-128"/>
              </a:rPr>
              <a:t>wind energy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1" y="1790701"/>
            <a:ext cx="649605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113589" y="5632649"/>
            <a:ext cx="1928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/>
              <a:t>Source: TERI (2010)</a:t>
            </a:r>
          </a:p>
        </p:txBody>
      </p:sp>
    </p:spTree>
    <p:extLst>
      <p:ext uri="{BB962C8B-B14F-4D97-AF65-F5344CB8AC3E}">
        <p14:creationId xmlns:p14="http://schemas.microsoft.com/office/powerpoint/2010/main" val="1291386783"/>
      </p:ext>
    </p:extLst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81" y="265112"/>
            <a:ext cx="8229600" cy="1881187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chemeClr val="tx1"/>
                </a:solidFill>
                <a:ea typeface="+mj-ea"/>
                <a:cs typeface="+mj-cs"/>
              </a:rPr>
              <a:t>Opportunities for Job Creation:</a:t>
            </a:r>
            <a:br>
              <a:rPr lang="en-GB" b="1" dirty="0" smtClean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GB" b="1" i="1" dirty="0" smtClean="0">
                <a:solidFill>
                  <a:schemeClr val="tx1"/>
                </a:solidFill>
                <a:ea typeface="+mj-ea"/>
                <a:cs typeface="+mj-cs"/>
              </a:rPr>
              <a:t>Net vs. Gross e.g. South Africa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30413"/>
            <a:ext cx="7037387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388" y="6307138"/>
            <a:ext cx="24114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Source: </a:t>
            </a:r>
            <a:r>
              <a:rPr lang="en-GB" altLang="en-US" sz="1600" dirty="0" err="1"/>
              <a:t>Rutovitz</a:t>
            </a:r>
            <a:r>
              <a:rPr lang="en-GB" altLang="en-US" sz="1600" dirty="0"/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157064800"/>
      </p:ext>
    </p:extLst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1338262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chemeClr val="tx1"/>
                </a:solidFill>
                <a:ea typeface="ＭＳ Ｐゴシック" charset="-128"/>
              </a:rPr>
              <a:t>Challenges for </a:t>
            </a:r>
            <a:r>
              <a:rPr lang="en-GB" altLang="en-US" b="1" dirty="0" err="1" smtClean="0">
                <a:solidFill>
                  <a:schemeClr val="tx1"/>
                </a:solidFill>
                <a:ea typeface="ＭＳ Ｐゴシック" charset="-128"/>
              </a:rPr>
              <a:t>Labor</a:t>
            </a:r>
            <a:r>
              <a:rPr lang="en-GB" altLang="en-US" b="1" dirty="0" smtClean="0">
                <a:solidFill>
                  <a:schemeClr val="tx1"/>
                </a:solidFill>
                <a:ea typeface="ＭＳ Ｐゴシック" charset="-128"/>
              </a:rPr>
              <a:t> Markets</a:t>
            </a:r>
            <a:endParaRPr lang="en-GB" altLang="en-US" b="1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460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5C2AAC-B20A-5146-A659-8D45CFA6BA19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/>
          </a:p>
        </p:txBody>
      </p:sp>
      <p:sp>
        <p:nvSpPr>
          <p:cNvPr id="46083" name="Rectangle 3"/>
          <p:cNvSpPr txBox="1">
            <a:spLocks noChangeArrowheads="1"/>
          </p:cNvSpPr>
          <p:nvPr/>
        </p:nvSpPr>
        <p:spPr bwMode="auto">
          <a:xfrm>
            <a:off x="431800" y="1363662"/>
            <a:ext cx="8509000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MS PGothic" charset="-128"/>
              </a:defRPr>
            </a:lvl9pPr>
          </a:lstStyle>
          <a:p>
            <a:pPr eaLnBrk="1" hangingPunct="1"/>
            <a:r>
              <a:rPr lang="en-GB" altLang="en-GB" dirty="0">
                <a:latin typeface="Calibri"/>
                <a:cs typeface="Calibri"/>
              </a:rPr>
              <a:t>‘</a:t>
            </a:r>
            <a:r>
              <a:rPr lang="en-GB" altLang="en-US" dirty="0">
                <a:latin typeface="Calibri"/>
                <a:cs typeface="Calibri"/>
              </a:rPr>
              <a:t>Brown jobs</a:t>
            </a:r>
            <a:r>
              <a:rPr lang="en-GB" altLang="en-GB" dirty="0">
                <a:latin typeface="Calibri"/>
                <a:cs typeface="Calibri"/>
              </a:rPr>
              <a:t>’</a:t>
            </a:r>
            <a:endParaRPr lang="en-GB" altLang="en-US" dirty="0">
              <a:latin typeface="Calibri"/>
              <a:cs typeface="Calibri"/>
            </a:endParaRPr>
          </a:p>
          <a:p>
            <a:pPr eaLnBrk="1" hangingPunct="1"/>
            <a:r>
              <a:rPr lang="en-GB" altLang="en-US" dirty="0">
                <a:latin typeface="Calibri"/>
                <a:cs typeface="Calibri"/>
              </a:rPr>
              <a:t>Higher production costs</a:t>
            </a:r>
          </a:p>
          <a:p>
            <a:pPr eaLnBrk="1" hangingPunct="1"/>
            <a:r>
              <a:rPr lang="en-GB" altLang="en-US" dirty="0">
                <a:latin typeface="Calibri"/>
                <a:cs typeface="Calibri"/>
              </a:rPr>
              <a:t>Lower real </a:t>
            </a:r>
            <a:r>
              <a:rPr lang="en-GB" altLang="en-US" dirty="0" smtClean="0">
                <a:latin typeface="Calibri"/>
                <a:cs typeface="Calibri"/>
              </a:rPr>
              <a:t>wages?</a:t>
            </a:r>
            <a:endParaRPr lang="en-GB" altLang="en-US" dirty="0">
              <a:latin typeface="Calibri"/>
              <a:cs typeface="Calibri"/>
            </a:endParaRPr>
          </a:p>
          <a:p>
            <a:pPr eaLnBrk="1" hangingPunct="1"/>
            <a:r>
              <a:rPr lang="en-GB" altLang="en-US" dirty="0">
                <a:latin typeface="Calibri"/>
                <a:cs typeface="Calibri"/>
              </a:rPr>
              <a:t>Skill bottlenecks</a:t>
            </a:r>
          </a:p>
          <a:p>
            <a:pPr eaLnBrk="1" hangingPunct="1"/>
            <a:r>
              <a:rPr lang="en-GB" altLang="en-US" dirty="0">
                <a:latin typeface="Calibri"/>
                <a:cs typeface="Calibri"/>
              </a:rPr>
              <a:t>Need for good government and well-designed, credible policies for the environment, skill development, innovation and </a:t>
            </a:r>
            <a:r>
              <a:rPr lang="en-GB" altLang="en-US" dirty="0" smtClean="0">
                <a:latin typeface="Calibri"/>
                <a:cs typeface="Calibri"/>
              </a:rPr>
              <a:t>fairness</a:t>
            </a:r>
          </a:p>
          <a:p>
            <a:pPr eaLnBrk="1" hangingPunct="1"/>
            <a:r>
              <a:rPr lang="en-GB" altLang="en-US" dirty="0" smtClean="0">
                <a:latin typeface="Calibri"/>
                <a:cs typeface="Calibri"/>
              </a:rPr>
              <a:t>Active </a:t>
            </a:r>
            <a:r>
              <a:rPr lang="en-GB" altLang="en-US" dirty="0" err="1" smtClean="0">
                <a:latin typeface="Calibri"/>
                <a:cs typeface="Calibri"/>
              </a:rPr>
              <a:t>labor</a:t>
            </a:r>
            <a:r>
              <a:rPr lang="en-GB" altLang="en-US" dirty="0" smtClean="0">
                <a:latin typeface="Calibri"/>
                <a:cs typeface="Calibri"/>
              </a:rPr>
              <a:t> market policies</a:t>
            </a:r>
            <a:endParaRPr lang="en-GB" alt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684727"/>
      </p:ext>
    </p:extLst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7"/>
          <p:cNvSpPr>
            <a:spLocks noGrp="1"/>
          </p:cNvSpPr>
          <p:nvPr>
            <p:ph type="title"/>
          </p:nvPr>
        </p:nvSpPr>
        <p:spPr>
          <a:xfrm>
            <a:off x="457200" y="28576"/>
            <a:ext cx="8229600" cy="1508125"/>
          </a:xfrm>
        </p:spPr>
        <p:txBody>
          <a:bodyPr/>
          <a:lstStyle/>
          <a:p>
            <a:pPr lvl="0"/>
            <a:r>
              <a:rPr lang="en-US" b="1" dirty="0" smtClean="0">
                <a:solidFill>
                  <a:srgbClr val="000000"/>
                </a:solidFill>
              </a:rPr>
              <a:t>Action Plan Process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392659"/>
              </p:ext>
            </p:extLst>
          </p:nvPr>
        </p:nvGraphicFramePr>
        <p:xfrm>
          <a:off x="355600" y="1244600"/>
          <a:ext cx="8458200" cy="4707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3252454"/>
      </p:ext>
    </p:extLst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rgbClr val="000000"/>
                </a:solidFill>
              </a:rPr>
              <a:t>Techniques</a:t>
            </a:r>
            <a:endParaRPr lang="en-US" sz="36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9931272"/>
              </p:ext>
            </p:extLst>
          </p:nvPr>
        </p:nvGraphicFramePr>
        <p:xfrm>
          <a:off x="495300" y="13081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0730563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Introduction and approach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Context, goals,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02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rgbClr val="000000"/>
                </a:solidFill>
              </a:rPr>
              <a:t>Comprehensive Baselines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0000"/>
                </a:solidFill>
              </a:rPr>
              <a:t>Inventory and forecast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Energy, environment, economy, equity (E4)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Environment = GHG emissions and underlying resource uses, potentially other impacts (air, water)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Need to understand E4 drivers and trends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57748"/>
      </p:ext>
    </p:extLst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Poverty Metrics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2319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Macroeconomic 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Per capita income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Employment 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Economic growth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Prices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Equity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Breakdowns by income, age, gender, social strata, location, vocation, business size/class, etc.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Distribution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40559"/>
      </p:ext>
    </p:extLst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rgbClr val="000000"/>
                </a:solidFill>
              </a:rPr>
              <a:t>Policy Options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0000"/>
                </a:solidFill>
              </a:rPr>
              <a:t>Full range of potential policies and measures within and across sectors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Relevant to goals, policy action, and place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Examples from existing programs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nhancements and innovations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Inside and outside jurisdiction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Winning strategies for poverty reduction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45980"/>
      </p:ext>
    </p:extLst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6"/>
            <a:ext cx="8229600" cy="1508125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Table Discussion/Exercise 1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206500"/>
            <a:ext cx="8039100" cy="4775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How would poverty reduction be incorporated into each of these initial steps for LEDS in your country?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National vision?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Agency priorities?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Leadership commitments in agencies and above?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Interagency planning mechanisms?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Baselines?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Existing building block policies related to LEDS?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Scoping of new LEDS options?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Stakeholder awareness of LEDS/green growth actions? 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Tools for micro and macroeconomic analysis and planning?</a:t>
            </a:r>
          </a:p>
        </p:txBody>
      </p:sp>
    </p:spTree>
    <p:extLst>
      <p:ext uri="{BB962C8B-B14F-4D97-AF65-F5344CB8AC3E}">
        <p14:creationId xmlns:p14="http://schemas.microsoft.com/office/powerpoint/2010/main" val="2050661110"/>
      </p:ext>
    </p:extLst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Option screening and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 Criteria Analysis, Macroeconomic Design of Options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47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rgbClr val="000000"/>
                </a:solidFill>
              </a:rPr>
              <a:t>Screening and Design Process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77528496"/>
              </p:ext>
            </p:extLst>
          </p:nvPr>
        </p:nvGraphicFramePr>
        <p:xfrm>
          <a:off x="177800" y="1397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9058612"/>
      </p:ext>
    </p:extLst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49"/>
            <a:ext cx="8229600" cy="1508125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US State Example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81814519"/>
              </p:ext>
            </p:extLst>
          </p:nvPr>
        </p:nvGraphicFramePr>
        <p:xfrm>
          <a:off x="635000" y="1193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8423821"/>
      </p:ext>
    </p:extLst>
  </p:cSld>
  <p:clrMapOvr>
    <a:masterClrMapping/>
  </p:clrMapOvr>
  <p:transition xmlns:p14="http://schemas.microsoft.com/office/powerpoint/2010/main"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MCA Setup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00744517"/>
              </p:ext>
            </p:extLst>
          </p:nvPr>
        </p:nvGraphicFramePr>
        <p:xfrm>
          <a:off x="457200" y="1270000"/>
          <a:ext cx="8229593" cy="4495799"/>
        </p:xfrm>
        <a:graphic>
          <a:graphicData uri="http://schemas.openxmlformats.org/drawingml/2006/table">
            <a:tbl>
              <a:tblPr/>
              <a:tblGrid>
                <a:gridCol w="429370"/>
                <a:gridCol w="930302"/>
                <a:gridCol w="429370"/>
                <a:gridCol w="429370"/>
                <a:gridCol w="429370"/>
                <a:gridCol w="429370"/>
                <a:gridCol w="429370"/>
                <a:gridCol w="367223"/>
                <a:gridCol w="491518"/>
                <a:gridCol w="429370"/>
                <a:gridCol w="429370"/>
                <a:gridCol w="429370"/>
                <a:gridCol w="429370"/>
                <a:gridCol w="429370"/>
                <a:gridCol w="429370"/>
                <a:gridCol w="429370"/>
                <a:gridCol w="429370"/>
                <a:gridCol w="429370"/>
              </a:tblGrid>
              <a:tr h="12571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Minnesota Climate Solutions and Economic Opportunities (CSEO) Project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Decision Criteria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nlo Bold"/>
                        </a:rPr>
                        <a:t>➤</a:t>
                      </a:r>
                      <a:endParaRPr lang="en-US" sz="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Complexity, Ease of Technical Analysis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GHG Cuts Now and or Later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Total Costs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Effectiveness -- $/GHGs Cut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Jobs, Income, and or Growth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Markets and or Investments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 Diversity and or Independence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 Reliability Now and or Later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 Acces and or Affordability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 -- AQ, WQ, or Other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Land, Water, and or Wildlife Conservation 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Equity -- Income, Age, Place, and or Ethnicity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Feasibility -- Technical, Market, Program, Legal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Feasibilty -- Social/Political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# Ballots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Priority Ranking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7558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 Options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Ranking Scheme 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Menlo Bold"/>
                        </a:rPr>
                        <a:t>➤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H, M, L, U, or a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range/combination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H, M, L, U, or a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range/combination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H, M, L, U, or a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range/combination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H, M, L, U, or a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range/combination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H, M, L, U, or a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range/combination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H, M, L, U, or a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range/combination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H, M, L, U, or a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range/combination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H, M, L, U, or a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range/combination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H, M, L, U, or a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range/combination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H, M, L, U, or a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range/combination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H, M, L, U, or a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range/combination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H, M, L, U, or a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range/combination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H, M, L, U, or a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range/combination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H, M, L, U, or a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range/combination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Ballots/Voter, 1 For Each Preference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Tiers 1, 2, 3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635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Option #, Sector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Ranking Scale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nlo Bold"/>
                        </a:rPr>
                        <a:t>➤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Policy Option Description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enlo Bold"/>
                        </a:rPr>
                        <a:t>↴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 = x... to y... (+/-)</a:t>
                      </a:r>
                      <a:b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= x... to y... (+/-)</a:t>
                      </a:r>
                      <a:b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= x… to y... (+/-)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 = x </a:t>
                      </a:r>
                      <a:r>
                        <a:rPr lang="es-ES_tradnl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y... (+/-)</a:t>
                      </a:r>
                      <a:b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= x </a:t>
                      </a:r>
                      <a:r>
                        <a:rPr lang="es-ES_tradnl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y... (+/-)</a:t>
                      </a:r>
                      <a:b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= x </a:t>
                      </a:r>
                      <a:r>
                        <a:rPr lang="es-ES_tradnl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y... (+/-)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 = x </a:t>
                      </a:r>
                      <a:r>
                        <a:rPr lang="es-ES_tradnl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y... (+/-)</a:t>
                      </a:r>
                      <a:b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= x </a:t>
                      </a:r>
                      <a:r>
                        <a:rPr lang="es-ES_tradnl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y... (+/-)</a:t>
                      </a:r>
                      <a:b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= x </a:t>
                      </a:r>
                      <a:r>
                        <a:rPr lang="es-ES_tradnl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y... (+/-)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 = x to y... (+/-)</a:t>
                      </a:r>
                      <a:b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= x to y... (+/-)</a:t>
                      </a:r>
                      <a:b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= x to y... (+/-)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 = x to y... (+/-)</a:t>
                      </a:r>
                      <a:b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= x to y... (+/-)</a:t>
                      </a:r>
                      <a:b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= x to y... (+/-)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 = x to y... (+/-)</a:t>
                      </a:r>
                      <a:b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= x to y... (+/-)</a:t>
                      </a:r>
                      <a:b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= x to y... (+/-)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 = x to y... (+/-)</a:t>
                      </a:r>
                      <a:b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= x to y... (+/-)</a:t>
                      </a:r>
                      <a:b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= x to y... (+/-)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 = x </a:t>
                      </a:r>
                      <a:r>
                        <a:rPr lang="es-ES_tradnl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y... (+/-)</a:t>
                      </a:r>
                      <a:b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= x </a:t>
                      </a:r>
                      <a:r>
                        <a:rPr lang="es-ES_tradnl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y... (+/-)</a:t>
                      </a:r>
                      <a:b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= x </a:t>
                      </a:r>
                      <a:r>
                        <a:rPr lang="es-ES_tradnl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</a:t>
                      </a:r>
                      <a:r>
                        <a:rPr lang="es-ES_trad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y... (+/-)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 = x to y... (+/-)</a:t>
                      </a:r>
                      <a:b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= x to y... (+/-)</a:t>
                      </a:r>
                      <a:b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= x to y... (+/-)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 = x to y... (+/-)</a:t>
                      </a:r>
                      <a:b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= x to y... (+/-)</a:t>
                      </a:r>
                      <a:b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= x to y... (+/-)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 = x to y... (+/-)</a:t>
                      </a:r>
                      <a:b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= x to y... (+/-)</a:t>
                      </a:r>
                      <a:b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= x to y... (+/-)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 = x to y... (+/-)</a:t>
                      </a:r>
                      <a:b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= x to y... (+/-)</a:t>
                      </a:r>
                      <a:b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= x to y... (+/-)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 = x to y... (+/-)</a:t>
                      </a:r>
                      <a:b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= x to y... (+/-)</a:t>
                      </a:r>
                      <a:b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= x to y... (+/-)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 = x to y... (+/-)</a:t>
                      </a:r>
                      <a:b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 = x to y... (+/-)</a:t>
                      </a:r>
                      <a:b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_trad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= x to y... (+/-)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304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 3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Efficiency Improvements, Repowering and Up Grades to Existing Plants</a:t>
                      </a:r>
                    </a:p>
                  </a:txBody>
                  <a:tcPr marL="45244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91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Increase RES</a:t>
                      </a:r>
                    </a:p>
                  </a:txBody>
                  <a:tcPr marL="45244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45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Increase Solar Standard</a:t>
                      </a:r>
                    </a:p>
                  </a:txBody>
                  <a:tcPr marL="45244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05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ES/RCII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111(d) Scenario (Including Price and Non-Price Mechanisms)</a:t>
                      </a:r>
                    </a:p>
                  </a:txBody>
                  <a:tcPr marL="45244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138574"/>
      </p:ext>
    </p:extLst>
  </p:cSld>
  <p:clrMapOvr>
    <a:masterClrMapping/>
  </p:clrMapOvr>
  <p:transition xmlns:p14="http://schemas.microsoft.com/office/powerpoint/2010/main"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Policy Option Comparison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28867143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1152700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8253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8274"/>
            <a:ext cx="8229600" cy="1508125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MCA Results, US State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601" r="25601"/>
          <a:stretch>
            <a:fillRect/>
          </a:stretch>
        </p:blipFill>
        <p:spPr bwMode="auto">
          <a:xfrm>
            <a:off x="-2209800" y="1104900"/>
            <a:ext cx="10896600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954872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rgbClr val="000000"/>
                </a:solidFill>
              </a:rPr>
              <a:t>Session Overview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15961302"/>
              </p:ext>
            </p:extLst>
          </p:nvPr>
        </p:nvGraphicFramePr>
        <p:xfrm>
          <a:off x="596900" y="1397000"/>
          <a:ext cx="82550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50773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rgbClr val="000000"/>
                </a:solidFill>
              </a:rPr>
              <a:t>Table Discussion/Exercise 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Apply Poverty Reduction to MCA Screening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Which Poverty reduction decision criteria  would you use?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Which Benchmark sources?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Which Expert ranking/rating?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524"/>
      </p:ext>
    </p:extLst>
  </p:cSld>
  <p:clrMapOvr>
    <a:masterClrMapping/>
  </p:clrMapOvr>
  <p:transition xmlns:p14="http://schemas.microsoft.com/office/powerpoint/2010/main"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rgbClr val="000000"/>
                </a:solidFill>
              </a:rPr>
              <a:t>Policy Option Design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0000"/>
                </a:solidFill>
              </a:rPr>
              <a:t>Timing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Level of effort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Coverage of parties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Eligibility and definitions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Type of mechanism(s)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Sources and uses of funds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26322"/>
      </p:ext>
    </p:extLst>
  </p:cSld>
  <p:clrMapOvr>
    <a:masterClrMapping/>
  </p:clrMapOvr>
  <p:transition xmlns:p14="http://schemas.microsoft.com/office/powerpoint/2010/main"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16300450"/>
            <a:ext cx="5862637" cy="704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6452850"/>
            <a:ext cx="5862637" cy="704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16605250"/>
            <a:ext cx="5862637" cy="704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8" y="16757650"/>
            <a:ext cx="5862637" cy="704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6910050"/>
            <a:ext cx="5862637" cy="704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17062450"/>
            <a:ext cx="5862637" cy="704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768" y="1727200"/>
            <a:ext cx="3812063" cy="43307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1" y="381626"/>
            <a:ext cx="9144000" cy="1446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eaLnBrk="1" hangingPunct="1"/>
            <a:r>
              <a:rPr lang="en-GB" altLang="en-US" sz="4400" b="1" dirty="0" smtClean="0">
                <a:solidFill>
                  <a:schemeClr val="tx1"/>
                </a:solidFill>
                <a:ea typeface="MS PGothic" charset="-128"/>
                <a:cs typeface="MS PGothic" charset="-128"/>
              </a:rPr>
              <a:t>Making Green Agricultural </a:t>
            </a:r>
            <a:r>
              <a:rPr lang="en-GB" altLang="en-US" sz="4400" b="1" smtClean="0">
                <a:solidFill>
                  <a:schemeClr val="tx1"/>
                </a:solidFill>
                <a:ea typeface="MS PGothic" charset="-128"/>
                <a:cs typeface="MS PGothic" charset="-128"/>
              </a:rPr>
              <a:t>Policies Effective in Reducing </a:t>
            </a:r>
            <a:r>
              <a:rPr lang="en-GB" altLang="en-US" sz="4400" b="1" dirty="0" smtClean="0">
                <a:solidFill>
                  <a:schemeClr val="tx1"/>
                </a:solidFill>
                <a:ea typeface="MS PGothic" charset="-128"/>
                <a:cs typeface="MS PGothic" charset="-128"/>
              </a:rPr>
              <a:t>P</a:t>
            </a:r>
            <a:r>
              <a:rPr lang="en-GB" altLang="en-US" sz="4400" b="1" smtClean="0">
                <a:solidFill>
                  <a:schemeClr val="tx1"/>
                </a:solidFill>
                <a:ea typeface="MS PGothic" charset="-128"/>
                <a:cs typeface="MS PGothic" charset="-128"/>
              </a:rPr>
              <a:t>overty</a:t>
            </a:r>
            <a:endParaRPr lang="en-GB" altLang="en-US" sz="4400" b="1" dirty="0">
              <a:solidFill>
                <a:schemeClr val="tx1"/>
              </a:solidFill>
              <a:ea typeface="MS PGothic" charset="-128"/>
              <a:cs typeface="MS PGothic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06104" y="4303576"/>
            <a:ext cx="2665968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Lovo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et al. (</a:t>
            </a:r>
            <a:r>
              <a:rPr lang="en-US" dirty="0">
                <a:solidFill>
                  <a:srgbClr val="000000"/>
                </a:solidFill>
              </a:rPr>
              <a:t>2015</a:t>
            </a:r>
            <a:r>
              <a:rPr lang="en-US" dirty="0" smtClean="0">
                <a:solidFill>
                  <a:srgbClr val="000000"/>
                </a:solidFill>
              </a:rPr>
              <a:t>):  </a:t>
            </a:r>
            <a:r>
              <a:rPr lang="en-US" i="1" dirty="0" smtClean="0">
                <a:solidFill>
                  <a:srgbClr val="000000"/>
                </a:solidFill>
              </a:rPr>
              <a:t>Green </a:t>
            </a:r>
            <a:r>
              <a:rPr lang="en-US" i="1" dirty="0">
                <a:solidFill>
                  <a:srgbClr val="000000"/>
                </a:solidFill>
              </a:rPr>
              <a:t>agricultural policies and poverty </a:t>
            </a:r>
            <a:r>
              <a:rPr lang="en-US" i="1" dirty="0" smtClean="0">
                <a:solidFill>
                  <a:srgbClr val="000000"/>
                </a:solidFill>
              </a:rPr>
              <a:t>reduction,</a:t>
            </a:r>
          </a:p>
          <a:p>
            <a:pPr marL="0" marR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GRI Policy Brief, London: LSE</a:t>
            </a:r>
            <a:endParaRPr lang="en-US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99154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Analysis of policy options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Micro, Integrative, Macro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246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Progression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88198718"/>
              </p:ext>
            </p:extLst>
          </p:nvPr>
        </p:nvGraphicFramePr>
        <p:xfrm>
          <a:off x="4953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4735963"/>
      </p:ext>
    </p:extLst>
  </p:cSld>
  <p:clrMapOvr>
    <a:masterClrMapping/>
  </p:clrMapOvr>
  <p:transition xmlns:p14="http://schemas.microsoft.com/office/powerpoint/2010/main"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457200" y="-12700"/>
            <a:ext cx="8229600" cy="1508125"/>
          </a:xfrm>
        </p:spPr>
        <p:txBody>
          <a:bodyPr/>
          <a:lstStyle/>
          <a:p>
            <a:pPr lvl="0"/>
            <a:r>
              <a:rPr lang="en-US" b="1" dirty="0" smtClean="0">
                <a:solidFill>
                  <a:srgbClr val="000000"/>
                </a:solidFill>
              </a:rPr>
              <a:t>Micro Analysis Set </a:t>
            </a:r>
            <a:r>
              <a:rPr lang="en-US" b="1" dirty="0">
                <a:solidFill>
                  <a:srgbClr val="000000"/>
                </a:solidFill>
              </a:rPr>
              <a:t>U</a:t>
            </a:r>
            <a:r>
              <a:rPr lang="en-US" b="1" dirty="0" smtClean="0">
                <a:solidFill>
                  <a:srgbClr val="000000"/>
                </a:solidFill>
              </a:rPr>
              <a:t>p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079500"/>
            <a:ext cx="8229600" cy="4978400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Principles and guidelines</a:t>
            </a:r>
          </a:p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Common assumptions for all sectors and each sector</a:t>
            </a:r>
          </a:p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End user needs</a:t>
            </a:r>
          </a:p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Capacity constraints</a:t>
            </a:r>
          </a:p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Templates and tools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Linked </a:t>
            </a:r>
            <a:r>
              <a:rPr lang="en-US" sz="2400" dirty="0" smtClean="0">
                <a:solidFill>
                  <a:srgbClr val="000000"/>
                </a:solidFill>
              </a:rPr>
              <a:t>system (Baselines</a:t>
            </a:r>
            <a:r>
              <a:rPr lang="en-US" sz="2400" dirty="0">
                <a:solidFill>
                  <a:srgbClr val="000000"/>
                </a:solidFill>
              </a:rPr>
              <a:t>, options, micro, integration, </a:t>
            </a:r>
            <a:r>
              <a:rPr lang="en-US" sz="2400" dirty="0" smtClean="0">
                <a:solidFill>
                  <a:srgbClr val="000000"/>
                </a:solidFill>
              </a:rPr>
              <a:t>macro)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Customized policy option analysis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Methods, Data Sources, Assumptions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Toolkit</a:t>
            </a:r>
            <a:r>
              <a:rPr lang="en-US" dirty="0">
                <a:solidFill>
                  <a:srgbClr val="000000"/>
                </a:solidFill>
              </a:rPr>
              <a:t>   </a:t>
            </a:r>
          </a:p>
          <a:p>
            <a:pPr lvl="0"/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77644"/>
      </p:ext>
    </p:extLst>
  </p:cSld>
  <p:clrMapOvr>
    <a:masterClrMapping/>
  </p:clrMapOvr>
  <p:transition xmlns:p14="http://schemas.microsoft.com/office/powerpoint/2010/main"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rgbClr val="000000"/>
                </a:solidFill>
              </a:rPr>
              <a:t>NPV Example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633978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8778411"/>
      </p:ext>
    </p:extLst>
  </p:cSld>
  <p:clrMapOvr>
    <a:masterClrMapping/>
  </p:clrMapOvr>
  <p:transition xmlns:p14="http://schemas.microsoft.com/office/powerpoint/2010/main"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rgbClr val="000000"/>
                </a:solidFill>
              </a:rPr>
              <a:t>Integration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79400" y="1435100"/>
            <a:ext cx="8229600" cy="5257800"/>
          </a:xfrm>
        </p:spPr>
        <p:txBody>
          <a:bodyPr/>
          <a:lstStyle/>
          <a:p>
            <a:pPr marL="820737" lvl="0" indent="-711200"/>
            <a:r>
              <a:rPr lang="en-US" dirty="0">
                <a:solidFill>
                  <a:srgbClr val="000000"/>
                </a:solidFill>
              </a:rPr>
              <a:t>Initial micro-economic analysis of each policy is done on a “stand-alone” basis. </a:t>
            </a:r>
          </a:p>
          <a:p>
            <a:pPr marL="820737" lvl="0" indent="-711200"/>
            <a:r>
              <a:rPr lang="en-US" dirty="0">
                <a:solidFill>
                  <a:srgbClr val="000000"/>
                </a:solidFill>
              </a:rPr>
              <a:t>This assumes policy  implementation all by itself with results calculated against business as usual (BAU) conditions.</a:t>
            </a:r>
          </a:p>
          <a:p>
            <a:pPr marL="820737" lvl="0" indent="-711200"/>
            <a:r>
              <a:rPr lang="en-US" dirty="0">
                <a:solidFill>
                  <a:srgbClr val="000000"/>
                </a:solidFill>
              </a:rPr>
              <a:t>There are both intra-sector and inter-sector overlaps/ interactions to </a:t>
            </a:r>
            <a:r>
              <a:rPr lang="en-US" dirty="0" smtClean="0">
                <a:solidFill>
                  <a:srgbClr val="000000"/>
                </a:solidFill>
              </a:rPr>
              <a:t>address</a:t>
            </a:r>
          </a:p>
          <a:p>
            <a:pPr marL="820737" lvl="0" indent="-711200"/>
            <a:r>
              <a:rPr lang="en-US" dirty="0" smtClean="0">
                <a:solidFill>
                  <a:srgbClr val="000000"/>
                </a:solidFill>
              </a:rPr>
              <a:t>Reduce </a:t>
            </a:r>
            <a:r>
              <a:rPr lang="en-US" dirty="0">
                <a:solidFill>
                  <a:srgbClr val="000000"/>
                </a:solidFill>
              </a:rPr>
              <a:t>the possibility of “double-counting</a:t>
            </a:r>
            <a:r>
              <a:rPr lang="en-US" dirty="0" smtClean="0">
                <a:solidFill>
                  <a:srgbClr val="000000"/>
                </a:solidFill>
              </a:rPr>
              <a:t>”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44925"/>
      </p:ext>
    </p:extLst>
  </p:cSld>
  <p:clrMapOvr>
    <a:masterClrMapping/>
  </p:clrMapOvr>
  <p:transition xmlns:p14="http://schemas.microsoft.com/office/powerpoint/2010/main"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rgbClr val="000000"/>
                </a:solidFill>
              </a:rPr>
              <a:t>Macro Overview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4097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How will people, business, government respond to direct costs and savings?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Key Questions: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Change in spending: How is other spending affected?  (Reallocation)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Change in spending: A change in demand, or a change in price? 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Change in taxes: How will government spend that tax money?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Identities: Who is spending money?  Who is saving?  Who is selling more?  Who is selling less? 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Where is money for infrastructure coming from?  Is it displacing other investment? 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Import/Export: Are goods/services/investment entering or leaving?</a:t>
            </a:r>
          </a:p>
        </p:txBody>
      </p:sp>
    </p:spTree>
    <p:extLst>
      <p:ext uri="{BB962C8B-B14F-4D97-AF65-F5344CB8AC3E}">
        <p14:creationId xmlns:p14="http://schemas.microsoft.com/office/powerpoint/2010/main" val="2976467824"/>
      </p:ext>
    </p:extLst>
  </p:cSld>
  <p:clrMapOvr>
    <a:masterClrMapping/>
  </p:clrMapOvr>
  <p:transition xmlns:p14="http://schemas.microsoft.com/office/powerpoint/2010/main"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rgbClr val="000000"/>
                </a:solidFill>
              </a:rPr>
              <a:t>Macro Metrics 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000000"/>
                </a:solidFill>
              </a:rPr>
              <a:t>Macroeconomic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Growth, income, employment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Prices, productivity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Fiscal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Spending, savings, allocations, levels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Sources and uses of funds, budgets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Equity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Distribution across special populations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90306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rgbClr val="000000"/>
                </a:solidFill>
              </a:rPr>
              <a:t>Context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71719211"/>
              </p:ext>
            </p:extLst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91004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8576"/>
            <a:ext cx="8229600" cy="1508125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Macro Models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155700"/>
            <a:ext cx="8229600" cy="52578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Software that models flows of money around the economy, changes to productivity, output, inflation, incomes, employment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Models of different types (REMI, CGE, I-O)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Data must reflect a specific economy with specific: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Labor productivity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Intermediate demand for each sector</a:t>
            </a:r>
          </a:p>
          <a:p>
            <a:pPr lvl="1"/>
            <a:r>
              <a:rPr lang="en-US" sz="2000" dirty="0" err="1" smtClean="0">
                <a:solidFill>
                  <a:srgbClr val="000000"/>
                </a:solidFill>
              </a:rPr>
              <a:t>Elasticities</a:t>
            </a:r>
            <a:r>
              <a:rPr lang="en-US" sz="2000" dirty="0" smtClean="0">
                <a:solidFill>
                  <a:srgbClr val="000000"/>
                </a:solidFill>
              </a:rPr>
              <a:t> of demand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Costs for goods and services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Levels of activity in different sectors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And Many Other Unique Characteristics!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961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rgbClr val="000000"/>
                </a:solidFill>
              </a:rPr>
              <a:t>Equity/Poverty Impacts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>
          <a:xfrm>
            <a:off x="457200" y="1346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Comparative levels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Absolute levels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Person and household: age, gender, location, health, wealth, role, social status, special factors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Community: location, cultural factors, social status, sustainability, wealth, role, special factors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Business: size, role, location, age, sustainability, special factors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901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rgbClr val="000000"/>
                </a:solidFill>
              </a:rPr>
              <a:t>Final Results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0000"/>
                </a:solidFill>
              </a:rPr>
              <a:t>Transmittal to leadership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Next steps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11458"/>
      </p:ext>
    </p:extLst>
  </p:cSld>
  <p:clrMapOvr>
    <a:masterClrMapping/>
  </p:clrMapOvr>
  <p:transition xmlns:p14="http://schemas.microsoft.com/office/powerpoint/2010/main"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457200" y="358775"/>
            <a:ext cx="8229600" cy="1508125"/>
          </a:xfrm>
        </p:spPr>
        <p:txBody>
          <a:bodyPr/>
          <a:lstStyle/>
          <a:p>
            <a:pPr lvl="0"/>
            <a:r>
              <a:rPr lang="en-US" b="1" dirty="0" smtClean="0">
                <a:solidFill>
                  <a:srgbClr val="000000"/>
                </a:solidFill>
              </a:rPr>
              <a:t>Country Example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sz="4000" b="1" dirty="0" smtClean="0">
                <a:solidFill>
                  <a:srgbClr val="000000"/>
                </a:solidFill>
              </a:rPr>
              <a:t>Democratic Republic of Congo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6900"/>
            <a:ext cx="8229600" cy="5257800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000000"/>
                </a:solidFill>
              </a:rPr>
              <a:t>Trinto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Mugangu</a:t>
            </a:r>
            <a:r>
              <a:rPr lang="en-US" b="1" dirty="0">
                <a:solidFill>
                  <a:srgbClr val="000000"/>
                </a:solidFill>
              </a:rPr>
              <a:t>, </a:t>
            </a:r>
            <a:r>
              <a:rPr lang="en-US" b="1" dirty="0" smtClean="0">
                <a:solidFill>
                  <a:srgbClr val="000000"/>
                </a:solidFill>
              </a:rPr>
              <a:t>PhD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DRC Coordinator for Low Emission Development Strategies &amp; Climate Change Negotiator for GHG Mitigation</a:t>
            </a:r>
            <a:endParaRPr lang="fr-FR" sz="24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DRC Ministry of the Environment &amp; Sustainable Development</a:t>
            </a:r>
          </a:p>
          <a:p>
            <a:pPr marL="0" indent="0" algn="ctr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21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rgbClr val="000000"/>
                </a:solidFill>
              </a:rPr>
              <a:t>DRC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type="body" idx="1"/>
          </p:nvPr>
        </p:nvSpPr>
        <p:spPr>
          <a:xfrm>
            <a:off x="685800" y="1371602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90000"/>
              </a:lnSpc>
              <a:buClr>
                <a:srgbClr val="000000"/>
              </a:buClr>
              <a:buNone/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000000"/>
                </a:solidFill>
              </a:rPr>
              <a:t>Issues:</a:t>
            </a:r>
            <a:endParaRPr lang="en-US" sz="2400" b="1" dirty="0">
              <a:solidFill>
                <a:srgbClr val="000000"/>
              </a:solidFill>
            </a:endParaRPr>
          </a:p>
          <a:p>
            <a:pPr marL="257175" lvl="0" indent="-257175">
              <a:lnSpc>
                <a:spcPct val="90000"/>
              </a:lnSpc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000000"/>
                </a:solidFill>
              </a:rPr>
              <a:t>Dep</a:t>
            </a:r>
            <a:r>
              <a:rPr lang="en-US" sz="2400" dirty="0" smtClean="0"/>
              <a:t>endence </a:t>
            </a:r>
            <a:r>
              <a:rPr lang="en-US" sz="2400" dirty="0"/>
              <a:t>on fossil fuel, and unsustainable use of Earth’s resources. </a:t>
            </a:r>
            <a:endParaRPr lang="en-US" sz="2400" dirty="0" smtClean="0"/>
          </a:p>
          <a:p>
            <a:pPr marL="257175" lvl="0" indent="-257175">
              <a:lnSpc>
                <a:spcPct val="90000"/>
              </a:lnSpc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lang="en-US" sz="2400" dirty="0" smtClean="0"/>
              <a:t>More </a:t>
            </a:r>
            <a:r>
              <a:rPr lang="en-US" sz="2400" dirty="0"/>
              <a:t>than 70% of  DRC population of 71millions live with less than one dollar a day, and unemployment rates are  among the highest in the </a:t>
            </a:r>
            <a:r>
              <a:rPr lang="en-US" sz="2400" dirty="0" smtClean="0"/>
              <a:t>world.</a:t>
            </a:r>
          </a:p>
          <a:p>
            <a:pPr marL="257175" lvl="0" indent="-257175">
              <a:lnSpc>
                <a:spcPct val="90000"/>
              </a:lnSpc>
              <a:buClr>
                <a:srgbClr val="000000"/>
              </a:buClr>
              <a:defRPr sz="1800">
                <a:solidFill>
                  <a:srgbClr val="000000"/>
                </a:solidFill>
              </a:defRPr>
            </a:pPr>
            <a:r>
              <a:rPr lang="en-US" sz="2400" dirty="0" smtClean="0"/>
              <a:t>A </a:t>
            </a:r>
            <a:r>
              <a:rPr lang="en-US" sz="2400" dirty="0"/>
              <a:t>History of Plunder and Corruption</a:t>
            </a:r>
            <a:endParaRPr lang="en-US" sz="3000" i="1" dirty="0"/>
          </a:p>
          <a:p>
            <a:pPr algn="just">
              <a:lnSpc>
                <a:spcPct val="90000"/>
              </a:lnSpc>
              <a:spcBef>
                <a:spcPts val="0"/>
              </a:spcBef>
              <a:buSzTx/>
              <a:defRPr sz="1800">
                <a:solidFill>
                  <a:srgbClr val="000000"/>
                </a:solidFill>
              </a:defRPr>
            </a:pPr>
            <a:endParaRPr lang="en-US" sz="24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9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000000"/>
                </a:solidFill>
              </a:rPr>
              <a:t>Potentials:</a:t>
            </a:r>
            <a:endParaRPr lang="en-US" sz="2400" dirty="0">
              <a:solidFill>
                <a:srgbClr val="000000"/>
              </a:solidFill>
            </a:endParaRPr>
          </a:p>
          <a:p>
            <a:pPr marL="228600" lvl="1" indent="-228600">
              <a:buClr>
                <a:srgbClr val="000000"/>
              </a:buClr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000000"/>
                </a:solidFill>
              </a:rPr>
              <a:t>Rain forests storage potential</a:t>
            </a:r>
          </a:p>
          <a:p>
            <a:pPr marL="228600" lvl="1" indent="-228600">
              <a:buClr>
                <a:srgbClr val="000000"/>
              </a:buClr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000000"/>
                </a:solidFill>
              </a:rPr>
              <a:t>Mineral richness </a:t>
            </a:r>
          </a:p>
          <a:p>
            <a:pPr marL="228600" lvl="1" indent="-228600">
              <a:buClr>
                <a:srgbClr val="000000"/>
              </a:buClr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000000"/>
                </a:solidFill>
              </a:rPr>
              <a:t>River system and freshwater</a:t>
            </a:r>
          </a:p>
          <a:p>
            <a:pPr marL="228600" lvl="1" indent="-228600">
              <a:buClr>
                <a:srgbClr val="000000"/>
              </a:buClr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000000"/>
                </a:solidFill>
              </a:rPr>
              <a:t>Hydro-electric potential</a:t>
            </a:r>
          </a:p>
          <a:p>
            <a:pPr marL="228600" lvl="1" indent="-228600">
              <a:buClr>
                <a:srgbClr val="000000"/>
              </a:buClr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000000"/>
                </a:solidFill>
              </a:rPr>
              <a:t>Increased education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3000" i="1" dirty="0">
              <a:solidFill>
                <a:schemeClr val="tx1"/>
              </a:solidFill>
            </a:endParaRPr>
          </a:p>
          <a:p>
            <a:pPr indent="0" algn="just">
              <a:spcBef>
                <a:spcPct val="0"/>
              </a:spcBef>
              <a:buClr>
                <a:srgbClr val="000000"/>
              </a:buClr>
              <a:buNone/>
            </a:pPr>
            <a:r>
              <a:rPr lang="en-US" sz="3000" i="1" dirty="0">
                <a:solidFill>
                  <a:schemeClr val="tx1"/>
                </a:solidFill>
              </a:rPr>
              <a:t>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543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457200" y="-38100"/>
            <a:ext cx="8229600" cy="1508125"/>
          </a:xfrm>
        </p:spPr>
        <p:txBody>
          <a:bodyPr/>
          <a:lstStyle/>
          <a:p>
            <a:pPr lvl="0"/>
            <a:r>
              <a:rPr lang="en-US" sz="4000" b="1" dirty="0" smtClean="0">
                <a:solidFill>
                  <a:srgbClr val="000000"/>
                </a:solidFill>
              </a:rPr>
              <a:t>DRC: National Vision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163995"/>
            <a:ext cx="8039100" cy="479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lvl="0" indent="-419100" defTabSz="457200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200" dirty="0"/>
              <a:t>Economic emergent status by 2030. </a:t>
            </a:r>
            <a:endParaRPr lang="en-US" sz="2200" dirty="0">
              <a:solidFill>
                <a:srgbClr val="FFFFFF"/>
              </a:solidFill>
            </a:endParaRPr>
          </a:p>
          <a:p>
            <a:pPr marL="419100" lvl="0" indent="-419100" defTabSz="457200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200" dirty="0"/>
              <a:t>Hinged on rapid development and industrialization as a means to put to work 71 millions people, and to use its abundant and diversified natural resources </a:t>
            </a:r>
            <a:endParaRPr lang="en-US" sz="2200" dirty="0">
              <a:solidFill>
                <a:srgbClr val="FFFFFF"/>
              </a:solidFill>
            </a:endParaRPr>
          </a:p>
          <a:p>
            <a:pPr marL="419100" lvl="0" indent="-419100" defTabSz="457200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200" dirty="0"/>
              <a:t>DRC leadership is open and supportive</a:t>
            </a:r>
            <a:endParaRPr lang="en-US" sz="2200" dirty="0">
              <a:solidFill>
                <a:srgbClr val="FFFFFF"/>
              </a:solidFill>
            </a:endParaRPr>
          </a:p>
          <a:p>
            <a:pPr marL="419100" lvl="0" indent="-419100" defTabSz="457200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200" dirty="0"/>
              <a:t>Challenges: </a:t>
            </a:r>
            <a:endParaRPr lang="en-US" sz="2200" dirty="0">
              <a:solidFill>
                <a:srgbClr val="FFFFFF"/>
              </a:solidFill>
            </a:endParaRPr>
          </a:p>
          <a:p>
            <a:pPr marL="856342" lvl="1" indent="-399142" defTabSz="457200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200" dirty="0"/>
              <a:t>Skills </a:t>
            </a:r>
            <a:endParaRPr lang="en-US" sz="2200" dirty="0">
              <a:solidFill>
                <a:srgbClr val="FFFFFF"/>
              </a:solidFill>
            </a:endParaRPr>
          </a:p>
          <a:p>
            <a:pPr marL="856342" lvl="1" indent="-399142" defTabSz="457200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200" dirty="0"/>
              <a:t>Management </a:t>
            </a:r>
            <a:endParaRPr lang="en-US" sz="2200" dirty="0">
              <a:solidFill>
                <a:srgbClr val="FFFFFF"/>
              </a:solidFill>
            </a:endParaRPr>
          </a:p>
          <a:p>
            <a:pPr marL="856342" lvl="1" indent="-399142" defTabSz="457200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200" dirty="0"/>
              <a:t>Education </a:t>
            </a:r>
            <a:endParaRPr lang="en-US" sz="2200" dirty="0">
              <a:solidFill>
                <a:srgbClr val="FFFFFF"/>
              </a:solidFill>
            </a:endParaRPr>
          </a:p>
          <a:p>
            <a:pPr marL="856342" lvl="1" indent="-399142" defTabSz="457200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200" dirty="0"/>
              <a:t>Policy and investment</a:t>
            </a:r>
            <a:endParaRPr lang="en-US" sz="2200" dirty="0">
              <a:solidFill>
                <a:srgbClr val="FFFFFF"/>
              </a:solidFill>
            </a:endParaRPr>
          </a:p>
          <a:p>
            <a:pPr marL="856342" lvl="1" indent="-399142" defTabSz="457200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200" dirty="0"/>
              <a:t>Access to appropriate technology</a:t>
            </a:r>
            <a:endParaRPr lang="en-US" sz="2200" dirty="0">
              <a:solidFill>
                <a:srgbClr val="FFFFFF"/>
              </a:solidFill>
            </a:endParaRPr>
          </a:p>
          <a:p>
            <a:pPr marL="856342" lvl="1" indent="-399142" defTabSz="457200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200" dirty="0"/>
              <a:t>Domestic production base limitation, and domestic cooperation</a:t>
            </a:r>
            <a:endParaRPr lang="en-US" sz="2200" dirty="0">
              <a:solidFill>
                <a:srgbClr val="FFFFFF"/>
              </a:solidFill>
            </a:endParaRPr>
          </a:p>
          <a:p>
            <a:pPr marL="856342" lvl="1" indent="-399142" defTabSz="457200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200" dirty="0"/>
              <a:t>International understanding of DRC needs</a:t>
            </a:r>
          </a:p>
        </p:txBody>
      </p:sp>
    </p:spTree>
    <p:extLst>
      <p:ext uri="{BB962C8B-B14F-4D97-AF65-F5344CB8AC3E}">
        <p14:creationId xmlns:p14="http://schemas.microsoft.com/office/powerpoint/2010/main" val="42880201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457200" y="-38100"/>
            <a:ext cx="8229600" cy="1508125"/>
          </a:xfrm>
        </p:spPr>
        <p:txBody>
          <a:bodyPr/>
          <a:lstStyle/>
          <a:p>
            <a:pPr lvl="0"/>
            <a:r>
              <a:rPr lang="en-US" sz="4000" b="1" dirty="0" smtClean="0">
                <a:solidFill>
                  <a:srgbClr val="000000"/>
                </a:solidFill>
              </a:rPr>
              <a:t>DRC: National Vision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4" name="Espace réservé du contenu 5"/>
          <p:cNvSpPr txBox="1">
            <a:spLocks/>
          </p:cNvSpPr>
          <p:nvPr/>
        </p:nvSpPr>
        <p:spPr>
          <a:xfrm>
            <a:off x="395536" y="1141760"/>
            <a:ext cx="8568952" cy="540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>
            <a:lvl1pPr marL="342900" indent="-342900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 defTabSz="457200">
              <a:spcBef>
                <a:spcPts val="700"/>
              </a:spcBef>
              <a:buSzPct val="100000"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 defTabSz="457200">
              <a:spcBef>
                <a:spcPts val="700"/>
              </a:spcBef>
              <a:buSzPct val="100000"/>
              <a:buFont typeface="Arial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 defTabSz="457200">
              <a:spcBef>
                <a:spcPts val="700"/>
              </a:spcBef>
              <a:buSzPct val="100000"/>
              <a:buFont typeface="Arial"/>
              <a:buChar char="»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924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6pPr>
            <a:lvl7pPr marL="31496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7pPr>
            <a:lvl8pPr marL="36068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8pPr>
            <a:lvl9pPr marL="40640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Key objectives:</a:t>
            </a:r>
            <a:endParaRPr lang="fr-FR" sz="2400" dirty="0" smtClean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Create a labor pool of intelligence and know how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C</a:t>
            </a:r>
            <a:r>
              <a:rPr lang="en-US" sz="2400" dirty="0" smtClean="0">
                <a:solidFill>
                  <a:srgbClr val="000000"/>
                </a:solidFill>
              </a:rPr>
              <a:t>reate a middle class of entrepreneurs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Make DRC an agricultural success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Transform DRC to an energetic and environmental power with sustainable multiple use management of forests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400" dirty="0" smtClean="0">
                <a:solidFill>
                  <a:srgbClr val="000000"/>
                </a:solidFill>
              </a:rPr>
              <a:t>Make DRC an economic and industrial pool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400" dirty="0" smtClean="0">
                <a:solidFill>
                  <a:srgbClr val="000000"/>
                </a:solidFill>
              </a:rPr>
              <a:t>Make DRC a land of peace, stability and prosperity, and a land of wellness with clean air and good health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400" dirty="0" smtClean="0">
                <a:solidFill>
                  <a:srgbClr val="000000"/>
                </a:solidFill>
              </a:rPr>
              <a:t>Make DRC a regional environmental  &amp; economic power to catalyze Africa’s development </a:t>
            </a:r>
          </a:p>
          <a:p>
            <a:pPr marL="514350" indent="-514350">
              <a:buFont typeface="+mj-lt"/>
              <a:buAutoNum type="arabicPeriod"/>
            </a:pPr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191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/>
        </p:nvSpPr>
        <p:spPr>
          <a:xfrm>
            <a:off x="0" y="762000"/>
            <a:ext cx="9144000" cy="5570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90488" algn="ctr"/>
            <a:r>
              <a:rPr sz="4000" b="1" i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 for your time and attention!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90488" algn="ctr"/>
            <a:endParaRPr lang="en-US" sz="2800" b="1" i="1" dirty="0" smtClean="0">
              <a:solidFill>
                <a:srgbClr val="284E5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indent="90488" algn="ctr"/>
            <a:r>
              <a:rPr lang="en-US" sz="2800" b="1" i="1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 ?</a:t>
            </a:r>
            <a:endParaRPr sz="2800" b="1" i="1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indent="90488" algn="ctr"/>
            <a:r>
              <a:rPr sz="4400" b="1" i="1" dirty="0">
                <a:solidFill>
                  <a:srgbClr val="284E52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sz="4400" b="1" i="1" dirty="0">
                <a:solidFill>
                  <a:srgbClr val="284E52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sz="4400" b="1" i="1" dirty="0">
                <a:solidFill>
                  <a:srgbClr val="284E52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sz="4400" b="1" i="1" dirty="0">
                <a:solidFill>
                  <a:srgbClr val="284E52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sz="4400" b="1" i="1" dirty="0">
                <a:solidFill>
                  <a:srgbClr val="284E52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sz="4400" b="1" i="1" dirty="0">
                <a:solidFill>
                  <a:srgbClr val="284E52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sz="4400" b="1" i="1" dirty="0">
                <a:solidFill>
                  <a:srgbClr val="284E52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sz="4400" b="1" i="1" dirty="0">
                <a:solidFill>
                  <a:srgbClr val="284E52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4400" b="1" i="1" dirty="0">
              <a:solidFill>
                <a:srgbClr val="284E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2814638" y="3225800"/>
            <a:ext cx="3514726" cy="158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2575" lvl="0" indent="-282575" algn="ctr">
              <a:spcBef>
                <a:spcPts val="200"/>
              </a:spcBef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Center for Climate Strategies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82575" lvl="0" indent="-282575" algn="ctr">
              <a:spcBef>
                <a:spcPts val="200"/>
              </a:spcBef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1800 K Street NW, Suite 714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82575" lvl="0" indent="-282575" algn="ctr">
              <a:spcBef>
                <a:spcPts val="200"/>
              </a:spcBef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Washington, DC 20006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82575" lvl="0" indent="-282575" algn="ctr">
              <a:spcBef>
                <a:spcPts val="200"/>
              </a:spcBef>
            </a:pPr>
            <a:r>
              <a:rPr i="1" u="sng">
                <a:latin typeface="Georgia"/>
                <a:ea typeface="Georgia"/>
                <a:cs typeface="Georgia"/>
                <a:sym typeface="Georgia"/>
              </a:rPr>
              <a:t>www.climatestrategies.us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Shape 520"/>
          <p:cNvSpPr/>
          <p:nvPr/>
        </p:nvSpPr>
        <p:spPr>
          <a:xfrm>
            <a:off x="2971800" y="4800600"/>
            <a:ext cx="3200400" cy="866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2575" lvl="0" indent="-282575" algn="ctr">
              <a:spcBef>
                <a:spcPts val="200"/>
              </a:spcBef>
            </a:pPr>
            <a:r>
              <a:rPr sz="1600">
                <a:latin typeface="Georgia"/>
                <a:ea typeface="Georgia"/>
                <a:cs typeface="Georgia"/>
                <a:sym typeface="Georgia"/>
              </a:rPr>
              <a:t>Thomas D. Peterson</a:t>
            </a:r>
          </a:p>
          <a:p>
            <a:pPr marL="282575" lvl="0" indent="-282575" algn="ctr">
              <a:spcBef>
                <a:spcPts val="200"/>
              </a:spcBef>
            </a:pPr>
            <a:r>
              <a:rPr sz="1600"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82575" lvl="0" indent="-282575" algn="ctr">
              <a:spcBef>
                <a:spcPts val="200"/>
              </a:spcBef>
            </a:pPr>
            <a:r>
              <a:rPr sz="1600" i="1">
                <a:latin typeface="Georgia"/>
                <a:ea typeface="Georgia"/>
                <a:cs typeface="Georgia"/>
                <a:sym typeface="Georgia"/>
              </a:rPr>
              <a:t>tpeterson@climatestrategies.us</a:t>
            </a:r>
          </a:p>
        </p:txBody>
      </p:sp>
    </p:spTree>
    <p:extLst>
      <p:ext uri="{BB962C8B-B14F-4D97-AF65-F5344CB8AC3E}">
        <p14:creationId xmlns:p14="http://schemas.microsoft.com/office/powerpoint/2010/main" val="42702209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Goals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28308838"/>
              </p:ext>
            </p:extLst>
          </p:nvPr>
        </p:nvGraphicFramePr>
        <p:xfrm>
          <a:off x="622300" y="12573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02648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rgbClr val="000000"/>
                </a:solidFill>
              </a:rPr>
              <a:t>Ingredients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95308819"/>
              </p:ext>
            </p:extLst>
          </p:nvPr>
        </p:nvGraphicFramePr>
        <p:xfrm>
          <a:off x="4826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66660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rgbClr val="000000"/>
                </a:solidFill>
              </a:rPr>
              <a:t>Upward Spiral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6057683"/>
              </p:ext>
            </p:extLst>
          </p:nvPr>
        </p:nvGraphicFramePr>
        <p:xfrm>
          <a:off x="4953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09489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355600" y="92076"/>
            <a:ext cx="8229600" cy="1508125"/>
          </a:xfrm>
        </p:spPr>
        <p:txBody>
          <a:bodyPr/>
          <a:lstStyle/>
          <a:p>
            <a:pPr lvl="0"/>
            <a:r>
              <a:rPr lang="en-US" b="1" dirty="0" smtClean="0">
                <a:solidFill>
                  <a:srgbClr val="000000"/>
                </a:solidFill>
              </a:rPr>
              <a:t>Concepts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43464525"/>
              </p:ext>
            </p:extLst>
          </p:nvPr>
        </p:nvGraphicFramePr>
        <p:xfrm>
          <a:off x="3556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7266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Macroeconomic Strategies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35217078"/>
              </p:ext>
            </p:extLst>
          </p:nvPr>
        </p:nvGraphicFramePr>
        <p:xfrm>
          <a:off x="546100" y="13335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5242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1485</TotalTime>
  <Words>2152</Words>
  <Application>Microsoft Macintosh PowerPoint</Application>
  <PresentationFormat>On-screen Show (4:3)</PresentationFormat>
  <Paragraphs>449</Paragraphs>
  <Slides>47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Default</vt:lpstr>
      <vt:lpstr>Methods and tools for assessing poverty reduction benefits</vt:lpstr>
      <vt:lpstr>1. Introduction and approach</vt:lpstr>
      <vt:lpstr>Session Overview</vt:lpstr>
      <vt:lpstr>Context</vt:lpstr>
      <vt:lpstr>Goals</vt:lpstr>
      <vt:lpstr>Ingredients</vt:lpstr>
      <vt:lpstr>Upward Spiral</vt:lpstr>
      <vt:lpstr>Concepts</vt:lpstr>
      <vt:lpstr>Macroeconomic Strategies</vt:lpstr>
      <vt:lpstr>Macroeconomic Strategies</vt:lpstr>
      <vt:lpstr>Evidence of Success</vt:lpstr>
      <vt:lpstr>USA State, by Sectors/Options</vt:lpstr>
      <vt:lpstr>Opportunities for Labor Markets</vt:lpstr>
      <vt:lpstr>Key Issues for Labor Market Analysis</vt:lpstr>
      <vt:lpstr>Opportunities for job creation: Uncertainties e.g. India – wind energy</vt:lpstr>
      <vt:lpstr>Opportunities for Job Creation: Net vs. Gross e.g. South Africa</vt:lpstr>
      <vt:lpstr>Challenges for Labor Markets</vt:lpstr>
      <vt:lpstr>Action Plan Process</vt:lpstr>
      <vt:lpstr>Techniques</vt:lpstr>
      <vt:lpstr>Comprehensive Baselines </vt:lpstr>
      <vt:lpstr>Poverty Metrics</vt:lpstr>
      <vt:lpstr>Policy Options </vt:lpstr>
      <vt:lpstr>Table Discussion/Exercise 1</vt:lpstr>
      <vt:lpstr>2. Option screening and design</vt:lpstr>
      <vt:lpstr>Screening and Design Process</vt:lpstr>
      <vt:lpstr>US State Example</vt:lpstr>
      <vt:lpstr>MCA Setup</vt:lpstr>
      <vt:lpstr>Policy Option Comparison</vt:lpstr>
      <vt:lpstr>MCA Results, US State</vt:lpstr>
      <vt:lpstr>Table Discussion/Exercise 2</vt:lpstr>
      <vt:lpstr>Policy Option Design</vt:lpstr>
      <vt:lpstr>Example</vt:lpstr>
      <vt:lpstr>3. Analysis of policy options</vt:lpstr>
      <vt:lpstr>Progression</vt:lpstr>
      <vt:lpstr>Micro Analysis Set Up</vt:lpstr>
      <vt:lpstr>NPV Example</vt:lpstr>
      <vt:lpstr>Integration</vt:lpstr>
      <vt:lpstr>Macro Overview </vt:lpstr>
      <vt:lpstr>Macro Metrics  </vt:lpstr>
      <vt:lpstr>Macro Models</vt:lpstr>
      <vt:lpstr>Equity/Poverty Impacts </vt:lpstr>
      <vt:lpstr>Final Results</vt:lpstr>
      <vt:lpstr>Country Example Democratic Republic of Congo</vt:lpstr>
      <vt:lpstr>DRC</vt:lpstr>
      <vt:lpstr>DRC: National Vision</vt:lpstr>
      <vt:lpstr>DRC: National Vision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Emission Development Strategies  Training Series</dc:title>
  <cp:lastModifiedBy>Caroline  Uriarte</cp:lastModifiedBy>
  <cp:revision>92</cp:revision>
  <dcterms:modified xsi:type="dcterms:W3CDTF">2015-10-14T17:10:56Z</dcterms:modified>
</cp:coreProperties>
</file>