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embeddings/oleObject1.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embeddings/oleObject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3" r:id="rId3"/>
  </p:sldMasterIdLst>
  <p:notesMasterIdLst>
    <p:notesMasterId r:id="rId42"/>
  </p:notesMasterIdLst>
  <p:sldIdLst>
    <p:sldId id="256" r:id="rId4"/>
    <p:sldId id="258" r:id="rId5"/>
    <p:sldId id="282" r:id="rId6"/>
    <p:sldId id="259" r:id="rId7"/>
    <p:sldId id="261" r:id="rId8"/>
    <p:sldId id="260" r:id="rId9"/>
    <p:sldId id="271" r:id="rId10"/>
    <p:sldId id="279" r:id="rId11"/>
    <p:sldId id="272" r:id="rId12"/>
    <p:sldId id="273" r:id="rId13"/>
    <p:sldId id="274" r:id="rId14"/>
    <p:sldId id="277" r:id="rId15"/>
    <p:sldId id="278" r:id="rId16"/>
    <p:sldId id="301" r:id="rId17"/>
    <p:sldId id="302" r:id="rId18"/>
    <p:sldId id="303" r:id="rId19"/>
    <p:sldId id="304" r:id="rId20"/>
    <p:sldId id="305" r:id="rId21"/>
    <p:sldId id="306" r:id="rId22"/>
    <p:sldId id="307" r:id="rId23"/>
    <p:sldId id="308" r:id="rId24"/>
    <p:sldId id="280" r:id="rId25"/>
    <p:sldId id="281" r:id="rId26"/>
    <p:sldId id="285" r:id="rId27"/>
    <p:sldId id="287" r:id="rId28"/>
    <p:sldId id="284" r:id="rId29"/>
    <p:sldId id="288" r:id="rId30"/>
    <p:sldId id="289" r:id="rId31"/>
    <p:sldId id="290" r:id="rId32"/>
    <p:sldId id="292" r:id="rId33"/>
    <p:sldId id="291" r:id="rId34"/>
    <p:sldId id="293" r:id="rId35"/>
    <p:sldId id="297" r:id="rId36"/>
    <p:sldId id="296" r:id="rId37"/>
    <p:sldId id="283" r:id="rId38"/>
    <p:sldId id="298" r:id="rId39"/>
    <p:sldId id="295" r:id="rId40"/>
    <p:sldId id="300" r:id="rId41"/>
  </p:sldIdLst>
  <p:sldSz cx="9144000" cy="5715000" type="screen16x10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-1888" y="-96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notesMaster" Target="notesMasters/notesMaster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ED2187-6C4E-7143-B099-F42DCDED061D}" type="doc">
      <dgm:prSet loTypeId="urn:microsoft.com/office/officeart/2005/8/layout/lProcess3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67AAD3DD-1170-3E40-8B1A-BC952AE537F8}">
      <dgm:prSet phldrT="[Texto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s-ES" sz="1200" dirty="0" smtClean="0"/>
            <a:t>Final </a:t>
          </a:r>
          <a:r>
            <a:rPr lang="es-ES" sz="1200" dirty="0" err="1" smtClean="0"/>
            <a:t>decisions</a:t>
          </a:r>
          <a:endParaRPr lang="es-ES" sz="1200" dirty="0"/>
        </a:p>
      </dgm:t>
    </dgm:pt>
    <dgm:pt modelId="{1F4DB16D-047D-484F-8497-DC8F8714C1A6}" type="parTrans" cxnId="{DD66CF30-2E0B-DD42-98B8-E3851B80691D}">
      <dgm:prSet/>
      <dgm:spPr/>
      <dgm:t>
        <a:bodyPr/>
        <a:lstStyle/>
        <a:p>
          <a:endParaRPr lang="es-ES" sz="2000"/>
        </a:p>
      </dgm:t>
    </dgm:pt>
    <dgm:pt modelId="{2DF391EB-885F-6444-972E-7C27894C59C9}" type="sibTrans" cxnId="{DD66CF30-2E0B-DD42-98B8-E3851B80691D}">
      <dgm:prSet/>
      <dgm:spPr/>
      <dgm:t>
        <a:bodyPr/>
        <a:lstStyle/>
        <a:p>
          <a:endParaRPr lang="es-ES" sz="2000"/>
        </a:p>
      </dgm:t>
    </dgm:pt>
    <dgm:pt modelId="{8126F447-EFF6-C944-80B1-F89431E6D5CE}">
      <dgm:prSet phldrT="[Texto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solidFill>
          <a:schemeClr val="accent3"/>
        </a:solidFill>
        <a:ln w="9525" cmpd="sng">
          <a:solidFill>
            <a:schemeClr val="tx1"/>
          </a:solidFill>
        </a:ln>
      </dgm:spPr>
      <dgm:t>
        <a:bodyPr/>
        <a:lstStyle/>
        <a:p>
          <a:r>
            <a:rPr lang="es-ES" sz="1100" dirty="0" smtClean="0"/>
            <a:t>Inter-ministerial </a:t>
          </a:r>
          <a:r>
            <a:rPr lang="es-ES" sz="1100" dirty="0" err="1" smtClean="0"/>
            <a:t>steering</a:t>
          </a:r>
          <a:r>
            <a:rPr lang="es-ES" sz="1100" dirty="0" smtClean="0"/>
            <a:t> </a:t>
          </a:r>
          <a:r>
            <a:rPr lang="es-ES" sz="1100" dirty="0" err="1" smtClean="0"/>
            <a:t>committee</a:t>
          </a:r>
          <a:endParaRPr lang="es-ES" sz="1100" dirty="0"/>
        </a:p>
      </dgm:t>
    </dgm:pt>
    <dgm:pt modelId="{C79779AA-7F70-AC43-A040-8B244B1966EE}" type="parTrans" cxnId="{6B04E19C-F26E-0142-B8F7-AD604489A554}">
      <dgm:prSet/>
      <dgm:spPr/>
      <dgm:t>
        <a:bodyPr/>
        <a:lstStyle/>
        <a:p>
          <a:endParaRPr lang="es-ES" sz="2000"/>
        </a:p>
      </dgm:t>
    </dgm:pt>
    <dgm:pt modelId="{78659A49-5D9A-BA42-9CA0-7A1A984DA0B2}" type="sibTrans" cxnId="{6B04E19C-F26E-0142-B8F7-AD604489A554}">
      <dgm:prSet/>
      <dgm:spPr/>
      <dgm:t>
        <a:bodyPr/>
        <a:lstStyle/>
        <a:p>
          <a:endParaRPr lang="es-ES" sz="2000"/>
        </a:p>
      </dgm:t>
    </dgm:pt>
    <dgm:pt modelId="{5EBCFFAC-A109-F64B-B0F8-5D2BD25DBB83}">
      <dgm:prSet phldrT="[Texto]" custT="1"/>
      <dgm:spPr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s-ES" sz="1200" dirty="0" smtClean="0"/>
            <a:t>14 </a:t>
          </a:r>
          <a:r>
            <a:rPr lang="es-ES" sz="1200" dirty="0" err="1" smtClean="0"/>
            <a:t>people</a:t>
          </a:r>
          <a:r>
            <a:rPr lang="es-ES" sz="1200" dirty="0" smtClean="0"/>
            <a:t> </a:t>
          </a:r>
          <a:r>
            <a:rPr lang="es-ES" sz="1200" dirty="0" err="1" smtClean="0"/>
            <a:t>from</a:t>
          </a:r>
          <a:r>
            <a:rPr lang="es-ES" sz="1200" dirty="0" smtClean="0"/>
            <a:t> 7 </a:t>
          </a:r>
          <a:r>
            <a:rPr lang="es-ES" sz="1200" dirty="0" err="1" smtClean="0"/>
            <a:t>Ministries</a:t>
          </a:r>
          <a:endParaRPr lang="es-ES" sz="1200" dirty="0"/>
        </a:p>
      </dgm:t>
    </dgm:pt>
    <dgm:pt modelId="{AC5A7948-A769-8A4A-B099-30210CA89D2E}" type="parTrans" cxnId="{854AFB3F-B242-3C4F-80A9-657CEC334E5C}">
      <dgm:prSet/>
      <dgm:spPr/>
      <dgm:t>
        <a:bodyPr/>
        <a:lstStyle/>
        <a:p>
          <a:endParaRPr lang="es-ES" sz="2000"/>
        </a:p>
      </dgm:t>
    </dgm:pt>
    <dgm:pt modelId="{02D921C1-EEA4-5944-9EE4-20C6F203E890}" type="sibTrans" cxnId="{854AFB3F-B242-3C4F-80A9-657CEC334E5C}">
      <dgm:prSet/>
      <dgm:spPr/>
      <dgm:t>
        <a:bodyPr/>
        <a:lstStyle/>
        <a:p>
          <a:endParaRPr lang="es-ES" sz="2000"/>
        </a:p>
      </dgm:t>
    </dgm:pt>
    <dgm:pt modelId="{53082344-8938-6E44-94E5-AE77BD27CF10}">
      <dgm:prSet phldrT="[Texto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rgbClr val="E46C0A"/>
        </a:solidFill>
      </dgm:spPr>
      <dgm:t>
        <a:bodyPr/>
        <a:lstStyle/>
        <a:p>
          <a:r>
            <a:rPr lang="es-ES" sz="1200" dirty="0" err="1" smtClean="0"/>
            <a:t>Suggestions</a:t>
          </a:r>
          <a:r>
            <a:rPr lang="es-ES" sz="1200" dirty="0" smtClean="0"/>
            <a:t> and inputs </a:t>
          </a:r>
          <a:r>
            <a:rPr lang="es-ES" sz="1200" dirty="0" err="1" smtClean="0"/>
            <a:t>for</a:t>
          </a:r>
          <a:r>
            <a:rPr lang="es-ES" sz="1200" dirty="0" smtClean="0"/>
            <a:t> </a:t>
          </a:r>
          <a:r>
            <a:rPr lang="es-ES" sz="1200" dirty="0" err="1" smtClean="0"/>
            <a:t>decisions</a:t>
          </a:r>
          <a:endParaRPr lang="es-ES" sz="1200" dirty="0"/>
        </a:p>
      </dgm:t>
    </dgm:pt>
    <dgm:pt modelId="{6962A8EA-752F-FA43-B9DB-7740B8A15784}" type="parTrans" cxnId="{665093B9-172B-0D4D-9E99-7619A98598F5}">
      <dgm:prSet/>
      <dgm:spPr/>
      <dgm:t>
        <a:bodyPr/>
        <a:lstStyle/>
        <a:p>
          <a:endParaRPr lang="es-ES" sz="2000"/>
        </a:p>
      </dgm:t>
    </dgm:pt>
    <dgm:pt modelId="{49AA9555-AEE2-7F4E-965E-83116AA42EA0}" type="sibTrans" cxnId="{665093B9-172B-0D4D-9E99-7619A98598F5}">
      <dgm:prSet/>
      <dgm:spPr/>
      <dgm:t>
        <a:bodyPr/>
        <a:lstStyle/>
        <a:p>
          <a:endParaRPr lang="es-ES" sz="2000"/>
        </a:p>
      </dgm:t>
    </dgm:pt>
    <dgm:pt modelId="{1B3C1759-90E3-AD4B-85A5-8241B567DC16}">
      <dgm:prSet phldrT="[Texto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rgbClr val="9BBB59"/>
        </a:solidFill>
        <a:ln w="9525" cmpd="sng">
          <a:solidFill>
            <a:srgbClr val="000000"/>
          </a:solidFill>
        </a:ln>
      </dgm:spPr>
      <dgm:t>
        <a:bodyPr/>
        <a:lstStyle/>
        <a:p>
          <a:r>
            <a:rPr lang="es-ES" sz="1200" dirty="0" err="1" smtClean="0"/>
            <a:t>Scenario</a:t>
          </a:r>
          <a:r>
            <a:rPr lang="es-ES" sz="1200" dirty="0" smtClean="0"/>
            <a:t> </a:t>
          </a:r>
          <a:r>
            <a:rPr lang="es-ES" sz="1200" dirty="0" err="1" smtClean="0"/>
            <a:t>building</a:t>
          </a:r>
          <a:r>
            <a:rPr lang="es-ES" sz="1200" dirty="0" smtClean="0"/>
            <a:t> </a:t>
          </a:r>
          <a:r>
            <a:rPr lang="es-ES" sz="1200" dirty="0" err="1" smtClean="0"/>
            <a:t>team</a:t>
          </a:r>
          <a:endParaRPr lang="es-ES" sz="1200" dirty="0"/>
        </a:p>
      </dgm:t>
    </dgm:pt>
    <dgm:pt modelId="{496B93DD-8367-6C45-AF93-23D90088DF60}" type="parTrans" cxnId="{715BBCC5-D912-0A40-80D8-DBFF6567BA7F}">
      <dgm:prSet/>
      <dgm:spPr/>
      <dgm:t>
        <a:bodyPr/>
        <a:lstStyle/>
        <a:p>
          <a:endParaRPr lang="es-ES" sz="2000"/>
        </a:p>
      </dgm:t>
    </dgm:pt>
    <dgm:pt modelId="{AB2E8CCB-688B-B44C-A5B5-5D3C5FF7DD1D}" type="sibTrans" cxnId="{715BBCC5-D912-0A40-80D8-DBFF6567BA7F}">
      <dgm:prSet/>
      <dgm:spPr/>
      <dgm:t>
        <a:bodyPr/>
        <a:lstStyle/>
        <a:p>
          <a:endParaRPr lang="es-ES" sz="2000"/>
        </a:p>
      </dgm:t>
    </dgm:pt>
    <dgm:pt modelId="{DF958520-CD22-CB49-98F3-EAA8496F95AB}">
      <dgm:prSet phldrT="[Texto]" custT="1"/>
      <dgm:spPr>
        <a:ln>
          <a:solidFill>
            <a:srgbClr val="000000">
              <a:alpha val="90000"/>
            </a:srgbClr>
          </a:solidFill>
        </a:ln>
      </dgm:spPr>
      <dgm:t>
        <a:bodyPr/>
        <a:lstStyle/>
        <a:p>
          <a:r>
            <a:rPr lang="es-ES" sz="1200" dirty="0" smtClean="0"/>
            <a:t>60 </a:t>
          </a:r>
          <a:r>
            <a:rPr lang="es-ES" sz="1200" dirty="0" err="1" smtClean="0"/>
            <a:t>people</a:t>
          </a:r>
          <a:r>
            <a:rPr lang="es-ES" sz="1200" dirty="0" smtClean="0"/>
            <a:t> </a:t>
          </a:r>
          <a:r>
            <a:rPr lang="es-ES" sz="1200" dirty="0" err="1" smtClean="0"/>
            <a:t>from</a:t>
          </a:r>
          <a:r>
            <a:rPr lang="es-ES" sz="1200" dirty="0" smtClean="0"/>
            <a:t> </a:t>
          </a:r>
          <a:r>
            <a:rPr lang="es-ES" sz="1200" dirty="0" err="1" smtClean="0"/>
            <a:t>public</a:t>
          </a:r>
          <a:r>
            <a:rPr lang="es-ES" sz="1200" dirty="0" smtClean="0"/>
            <a:t>, </a:t>
          </a:r>
          <a:r>
            <a:rPr lang="es-ES" sz="1200" dirty="0" err="1" smtClean="0"/>
            <a:t>private</a:t>
          </a:r>
          <a:r>
            <a:rPr lang="es-ES" sz="1200" dirty="0" smtClean="0"/>
            <a:t>, </a:t>
          </a:r>
          <a:r>
            <a:rPr lang="es-ES" sz="1200" dirty="0" err="1" smtClean="0"/>
            <a:t>academic</a:t>
          </a:r>
          <a:r>
            <a:rPr lang="es-ES" sz="1200" dirty="0" smtClean="0"/>
            <a:t>, </a:t>
          </a:r>
          <a:r>
            <a:rPr lang="es-ES" sz="1200" dirty="0" err="1" smtClean="0"/>
            <a:t>NGOs</a:t>
          </a:r>
          <a:r>
            <a:rPr lang="es-ES" sz="1200" dirty="0" smtClean="0"/>
            <a:t> and </a:t>
          </a:r>
          <a:r>
            <a:rPr lang="es-ES" sz="1200" dirty="0" err="1" smtClean="0"/>
            <a:t>consultants</a:t>
          </a:r>
          <a:r>
            <a:rPr lang="es-ES" sz="1200" dirty="0" smtClean="0"/>
            <a:t>. </a:t>
          </a:r>
        </a:p>
        <a:p>
          <a:r>
            <a:rPr lang="es-ES" sz="1200" dirty="0" smtClean="0"/>
            <a:t>SC and </a:t>
          </a:r>
          <a:r>
            <a:rPr lang="es-ES" sz="1200" dirty="0" err="1" smtClean="0"/>
            <a:t>professional</a:t>
          </a:r>
          <a:r>
            <a:rPr lang="es-ES" sz="1200" dirty="0" smtClean="0"/>
            <a:t> </a:t>
          </a:r>
          <a:r>
            <a:rPr lang="es-ES" sz="1200" dirty="0" err="1" smtClean="0"/>
            <a:t>team</a:t>
          </a:r>
          <a:r>
            <a:rPr lang="es-ES" sz="1200" dirty="0" smtClean="0"/>
            <a:t> </a:t>
          </a:r>
          <a:r>
            <a:rPr lang="es-ES" sz="1200" dirty="0" err="1" smtClean="0"/>
            <a:t>also</a:t>
          </a:r>
          <a:r>
            <a:rPr lang="es-ES" sz="1200" dirty="0" smtClean="0"/>
            <a:t> </a:t>
          </a:r>
          <a:r>
            <a:rPr lang="es-ES" sz="1200" dirty="0" err="1" smtClean="0"/>
            <a:t>part</a:t>
          </a:r>
          <a:r>
            <a:rPr lang="es-ES" sz="1200" dirty="0" smtClean="0"/>
            <a:t> of </a:t>
          </a:r>
          <a:r>
            <a:rPr lang="es-ES" sz="1200" dirty="0" err="1" smtClean="0"/>
            <a:t>the</a:t>
          </a:r>
          <a:r>
            <a:rPr lang="es-ES" sz="1200" dirty="0" smtClean="0"/>
            <a:t> SBT.</a:t>
          </a:r>
          <a:endParaRPr lang="es-ES" sz="1050" dirty="0"/>
        </a:p>
      </dgm:t>
    </dgm:pt>
    <dgm:pt modelId="{72600BE0-AA34-334E-9FF4-356190348C76}" type="parTrans" cxnId="{F756BBA0-D8A1-C54D-8B6E-04D8651E8EF1}">
      <dgm:prSet/>
      <dgm:spPr/>
      <dgm:t>
        <a:bodyPr/>
        <a:lstStyle/>
        <a:p>
          <a:endParaRPr lang="es-ES" sz="2000"/>
        </a:p>
      </dgm:t>
    </dgm:pt>
    <dgm:pt modelId="{4993382E-F1C4-4F4B-BBD8-14BE076FFB39}" type="sibTrans" cxnId="{F756BBA0-D8A1-C54D-8B6E-04D8651E8EF1}">
      <dgm:prSet/>
      <dgm:spPr/>
      <dgm:t>
        <a:bodyPr/>
        <a:lstStyle/>
        <a:p>
          <a:endParaRPr lang="es-ES" sz="2000"/>
        </a:p>
      </dgm:t>
    </dgm:pt>
    <dgm:pt modelId="{A439E66E-F39F-B243-8264-EB4C54F9B3CD}">
      <dgm:prSet phldrT="[Texto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rgbClr val="E46C0A"/>
        </a:solidFill>
      </dgm:spPr>
      <dgm:t>
        <a:bodyPr/>
        <a:lstStyle/>
        <a:p>
          <a:r>
            <a:rPr lang="es-ES" sz="1100" dirty="0" err="1" smtClean="0"/>
            <a:t>Information</a:t>
          </a:r>
          <a:r>
            <a:rPr lang="es-ES" sz="1100" dirty="0" smtClean="0"/>
            <a:t>, data inputs and </a:t>
          </a:r>
          <a:r>
            <a:rPr lang="es-ES" sz="1100" dirty="0" err="1" smtClean="0"/>
            <a:t>sectoral</a:t>
          </a:r>
          <a:r>
            <a:rPr lang="es-ES" sz="1100" dirty="0" smtClean="0"/>
            <a:t>  </a:t>
          </a:r>
          <a:r>
            <a:rPr lang="es-ES" sz="1100" dirty="0" err="1" smtClean="0"/>
            <a:t>experience</a:t>
          </a:r>
          <a:endParaRPr lang="es-ES" sz="1100" dirty="0"/>
        </a:p>
      </dgm:t>
    </dgm:pt>
    <dgm:pt modelId="{F3DE33B8-3654-8146-ABA6-C5D5A5665A35}" type="parTrans" cxnId="{B49F035D-F6D5-A34E-B6B3-56EE3CD85976}">
      <dgm:prSet/>
      <dgm:spPr/>
      <dgm:t>
        <a:bodyPr/>
        <a:lstStyle/>
        <a:p>
          <a:endParaRPr lang="es-ES" sz="2000"/>
        </a:p>
      </dgm:t>
    </dgm:pt>
    <dgm:pt modelId="{52BD4673-60D3-B949-8F07-6B8800E48124}" type="sibTrans" cxnId="{B49F035D-F6D5-A34E-B6B3-56EE3CD85976}">
      <dgm:prSet/>
      <dgm:spPr/>
      <dgm:t>
        <a:bodyPr/>
        <a:lstStyle/>
        <a:p>
          <a:endParaRPr lang="es-ES" sz="2000"/>
        </a:p>
      </dgm:t>
    </dgm:pt>
    <dgm:pt modelId="{724CB2CF-E9A6-6A4A-A540-A9B4790C2369}">
      <dgm:prSet phldrT="[Texto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rgbClr val="77933C"/>
        </a:solidFill>
        <a:ln>
          <a:solidFill>
            <a:srgbClr val="000000"/>
          </a:solidFill>
        </a:ln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gm:spPr>
      <dgm:t>
        <a:bodyPr/>
        <a:lstStyle/>
        <a:p>
          <a:r>
            <a:rPr lang="es-ES" sz="1100" dirty="0" err="1" smtClean="0"/>
            <a:t>Technical</a:t>
          </a:r>
          <a:r>
            <a:rPr lang="es-ES" sz="1100" dirty="0" smtClean="0"/>
            <a:t> </a:t>
          </a:r>
          <a:r>
            <a:rPr lang="es-ES" sz="1100" dirty="0" err="1" smtClean="0"/>
            <a:t>working</a:t>
          </a:r>
          <a:r>
            <a:rPr lang="es-ES" sz="1100" dirty="0" smtClean="0"/>
            <a:t> </a:t>
          </a:r>
          <a:r>
            <a:rPr lang="es-ES" sz="1100" dirty="0" err="1" smtClean="0"/>
            <a:t>groups</a:t>
          </a:r>
          <a:endParaRPr lang="es-ES" sz="1100" dirty="0"/>
        </a:p>
      </dgm:t>
    </dgm:pt>
    <dgm:pt modelId="{566962EC-2E70-1640-B4B7-EAB34F02CBB8}" type="parTrans" cxnId="{B79E3F0A-4C20-E34A-8548-74506D0F6B34}">
      <dgm:prSet/>
      <dgm:spPr/>
      <dgm:t>
        <a:bodyPr/>
        <a:lstStyle/>
        <a:p>
          <a:endParaRPr lang="es-ES" sz="2000"/>
        </a:p>
      </dgm:t>
    </dgm:pt>
    <dgm:pt modelId="{FFED109B-7946-6347-91FB-BF3F6521119A}" type="sibTrans" cxnId="{B79E3F0A-4C20-E34A-8548-74506D0F6B34}">
      <dgm:prSet/>
      <dgm:spPr/>
      <dgm:t>
        <a:bodyPr/>
        <a:lstStyle/>
        <a:p>
          <a:endParaRPr lang="es-ES" sz="2000"/>
        </a:p>
      </dgm:t>
    </dgm:pt>
    <dgm:pt modelId="{DE1FD6D0-0570-CE46-8511-6E26BE6D3547}">
      <dgm:prSet phldrT="[Texto]" custT="1"/>
      <dgm:spPr>
        <a:ln>
          <a:solidFill>
            <a:srgbClr val="000000">
              <a:alpha val="90000"/>
            </a:srgbClr>
          </a:solidFill>
        </a:ln>
      </dgm:spPr>
      <dgm:t>
        <a:bodyPr/>
        <a:lstStyle/>
        <a:p>
          <a:r>
            <a:rPr lang="es-ES" sz="1200" dirty="0" smtClean="0"/>
            <a:t>40 </a:t>
          </a:r>
          <a:r>
            <a:rPr lang="es-ES" sz="1200" dirty="0" err="1" smtClean="0"/>
            <a:t>people</a:t>
          </a:r>
          <a:r>
            <a:rPr lang="es-ES" sz="1200" dirty="0" smtClean="0"/>
            <a:t> </a:t>
          </a:r>
          <a:r>
            <a:rPr lang="es-ES" sz="1200" dirty="0" err="1" smtClean="0"/>
            <a:t>from</a:t>
          </a:r>
          <a:r>
            <a:rPr lang="es-ES" sz="1200" dirty="0" smtClean="0"/>
            <a:t> </a:t>
          </a:r>
          <a:r>
            <a:rPr lang="es-ES" sz="1200" dirty="0" err="1" smtClean="0"/>
            <a:t>each</a:t>
          </a:r>
          <a:r>
            <a:rPr lang="es-ES" sz="1200" dirty="0" smtClean="0"/>
            <a:t> sector </a:t>
          </a:r>
          <a:r>
            <a:rPr lang="es-ES" sz="1200" dirty="0" err="1" smtClean="0"/>
            <a:t>invited</a:t>
          </a:r>
          <a:r>
            <a:rPr lang="es-ES" sz="1200" dirty="0" smtClean="0"/>
            <a:t> </a:t>
          </a:r>
          <a:r>
            <a:rPr lang="es-ES" sz="1200" dirty="0" err="1" smtClean="0"/>
            <a:t>to</a:t>
          </a:r>
          <a:r>
            <a:rPr lang="es-ES" sz="1200" dirty="0" smtClean="0"/>
            <a:t> </a:t>
          </a:r>
          <a:r>
            <a:rPr lang="es-ES" sz="1200" dirty="0" err="1" smtClean="0"/>
            <a:t>technical</a:t>
          </a:r>
          <a:r>
            <a:rPr lang="es-ES" sz="1200" dirty="0" smtClean="0"/>
            <a:t> </a:t>
          </a:r>
          <a:r>
            <a:rPr lang="es-ES" sz="1200" dirty="0" err="1" smtClean="0"/>
            <a:t>meetings</a:t>
          </a:r>
          <a:r>
            <a:rPr lang="es-ES" sz="1200" dirty="0" smtClean="0"/>
            <a:t>: </a:t>
          </a:r>
          <a:r>
            <a:rPr lang="es-ES" sz="1200" dirty="0" err="1" smtClean="0"/>
            <a:t>electricity</a:t>
          </a:r>
          <a:r>
            <a:rPr lang="es-ES" sz="1200" dirty="0" smtClean="0"/>
            <a:t>, </a:t>
          </a:r>
          <a:r>
            <a:rPr lang="es-ES" sz="1200" dirty="0" err="1" smtClean="0"/>
            <a:t>transportation</a:t>
          </a:r>
          <a:r>
            <a:rPr lang="es-ES" sz="1200" dirty="0" smtClean="0"/>
            <a:t>, </a:t>
          </a:r>
          <a:r>
            <a:rPr lang="es-ES" sz="1200" dirty="0" err="1" smtClean="0"/>
            <a:t>industry</a:t>
          </a:r>
          <a:r>
            <a:rPr lang="es-ES" sz="1200" dirty="0" smtClean="0"/>
            <a:t> and </a:t>
          </a:r>
          <a:r>
            <a:rPr lang="es-ES" sz="1200" dirty="0" err="1" smtClean="0"/>
            <a:t>mining</a:t>
          </a:r>
          <a:r>
            <a:rPr lang="es-ES" sz="1200" dirty="0" smtClean="0"/>
            <a:t>, CPR, </a:t>
          </a:r>
          <a:r>
            <a:rPr lang="es-ES" sz="1200" dirty="0" err="1" smtClean="0"/>
            <a:t>wastes</a:t>
          </a:r>
          <a:r>
            <a:rPr lang="es-ES" sz="1200" dirty="0" smtClean="0"/>
            <a:t>, </a:t>
          </a:r>
          <a:r>
            <a:rPr lang="es-ES" sz="1200" dirty="0" err="1" smtClean="0"/>
            <a:t>forest</a:t>
          </a:r>
          <a:r>
            <a:rPr lang="es-ES" sz="1200" dirty="0" smtClean="0"/>
            <a:t>, </a:t>
          </a:r>
          <a:r>
            <a:rPr lang="es-ES" sz="1200" dirty="0" err="1" smtClean="0"/>
            <a:t>agriculture</a:t>
          </a:r>
          <a:r>
            <a:rPr lang="es-ES" sz="1200" dirty="0" smtClean="0"/>
            <a:t> and </a:t>
          </a:r>
          <a:r>
            <a:rPr lang="es-ES" sz="1200" dirty="0" err="1" smtClean="0"/>
            <a:t>livestock</a:t>
          </a:r>
          <a:endParaRPr lang="es-ES" sz="1200" dirty="0"/>
        </a:p>
      </dgm:t>
    </dgm:pt>
    <dgm:pt modelId="{F6E953A0-F97D-2642-B31C-25EF81744254}" type="parTrans" cxnId="{BF2FE05E-8089-E24F-B603-28C141B59E8C}">
      <dgm:prSet/>
      <dgm:spPr/>
      <dgm:t>
        <a:bodyPr/>
        <a:lstStyle/>
        <a:p>
          <a:endParaRPr lang="es-ES" sz="2000"/>
        </a:p>
      </dgm:t>
    </dgm:pt>
    <dgm:pt modelId="{63D68BAC-E13C-AA4F-AB28-61EF9EF2552B}" type="sibTrans" cxnId="{BF2FE05E-8089-E24F-B603-28C141B59E8C}">
      <dgm:prSet/>
      <dgm:spPr/>
      <dgm:t>
        <a:bodyPr/>
        <a:lstStyle/>
        <a:p>
          <a:endParaRPr lang="es-ES" sz="2000"/>
        </a:p>
      </dgm:t>
    </dgm:pt>
    <dgm:pt modelId="{680C6BE4-2BF8-E44C-8D9A-DA0D2D95240B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rgbClr val="E46C0A"/>
        </a:solidFill>
      </dgm:spPr>
      <dgm:t>
        <a:bodyPr/>
        <a:lstStyle/>
        <a:p>
          <a:r>
            <a:rPr lang="es-ES" sz="1200" dirty="0" err="1" smtClean="0"/>
            <a:t>Sectoral</a:t>
          </a:r>
          <a:r>
            <a:rPr lang="es-ES" sz="1200" dirty="0" smtClean="0"/>
            <a:t> </a:t>
          </a:r>
          <a:r>
            <a:rPr lang="es-ES" sz="1200" dirty="0" err="1" smtClean="0"/>
            <a:t>modelling</a:t>
          </a:r>
          <a:endParaRPr lang="es-ES" sz="1200" dirty="0"/>
        </a:p>
      </dgm:t>
    </dgm:pt>
    <dgm:pt modelId="{E2AEFD43-66E4-2E44-8C49-61CAC7101B08}" type="parTrans" cxnId="{50E05760-9091-9B4E-ABC2-A62EAC8ABAEF}">
      <dgm:prSet/>
      <dgm:spPr/>
      <dgm:t>
        <a:bodyPr/>
        <a:lstStyle/>
        <a:p>
          <a:endParaRPr lang="es-ES" sz="2000"/>
        </a:p>
      </dgm:t>
    </dgm:pt>
    <dgm:pt modelId="{DDAFFDE0-AAB7-1544-AF14-EFEE14DB8F62}" type="sibTrans" cxnId="{50E05760-9091-9B4E-ABC2-A62EAC8ABAEF}">
      <dgm:prSet/>
      <dgm:spPr/>
      <dgm:t>
        <a:bodyPr/>
        <a:lstStyle/>
        <a:p>
          <a:endParaRPr lang="es-ES" sz="2000"/>
        </a:p>
      </dgm:t>
    </dgm:pt>
    <dgm:pt modelId="{0E9BCA28-13D6-A34D-9C73-378D1B0ECF47}">
      <dgm:prSet phldrT="[Texto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rgbClr val="77933C"/>
        </a:solidFill>
        <a:ln>
          <a:solidFill>
            <a:srgbClr val="000000"/>
          </a:solidFill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gm:spPr>
      <dgm:t>
        <a:bodyPr/>
        <a:lstStyle/>
        <a:p>
          <a:r>
            <a:rPr lang="es-ES" sz="1200" dirty="0" err="1" smtClean="0"/>
            <a:t>Sectoral</a:t>
          </a:r>
          <a:r>
            <a:rPr lang="es-ES" sz="1200" dirty="0" smtClean="0"/>
            <a:t> </a:t>
          </a:r>
          <a:r>
            <a:rPr lang="es-ES" sz="1200" dirty="0" err="1" smtClean="0"/>
            <a:t>consultants</a:t>
          </a:r>
          <a:endParaRPr lang="es-ES" sz="1200" dirty="0"/>
        </a:p>
      </dgm:t>
    </dgm:pt>
    <dgm:pt modelId="{7517B29E-2CE4-9E46-B675-931FD3592EE1}" type="parTrans" cxnId="{C80D21B3-03AB-E44D-A292-E08497C771D1}">
      <dgm:prSet/>
      <dgm:spPr/>
      <dgm:t>
        <a:bodyPr/>
        <a:lstStyle/>
        <a:p>
          <a:endParaRPr lang="es-ES" sz="2000"/>
        </a:p>
      </dgm:t>
    </dgm:pt>
    <dgm:pt modelId="{EF09BFAA-25A5-D54B-8C3E-F60D7822A69F}" type="sibTrans" cxnId="{C80D21B3-03AB-E44D-A292-E08497C771D1}">
      <dgm:prSet/>
      <dgm:spPr/>
      <dgm:t>
        <a:bodyPr/>
        <a:lstStyle/>
        <a:p>
          <a:endParaRPr lang="es-ES" sz="2000"/>
        </a:p>
      </dgm:t>
    </dgm:pt>
    <dgm:pt modelId="{3A1F152E-359D-D448-8057-4A4D7505E64E}">
      <dgm:prSet phldrT="[Texto]" custT="1"/>
      <dgm:spPr>
        <a:ln>
          <a:solidFill>
            <a:srgbClr val="000000">
              <a:alpha val="90000"/>
            </a:srgbClr>
          </a:solidFill>
        </a:ln>
      </dgm:spPr>
      <dgm:t>
        <a:bodyPr/>
        <a:lstStyle/>
        <a:p>
          <a:r>
            <a:rPr lang="es-ES" sz="1400" dirty="0" smtClean="0"/>
            <a:t>6 </a:t>
          </a:r>
          <a:r>
            <a:rPr lang="es-ES" sz="1400" dirty="0" err="1" smtClean="0"/>
            <a:t>consultant</a:t>
          </a:r>
          <a:r>
            <a:rPr lang="es-ES" sz="1400" dirty="0" smtClean="0"/>
            <a:t> </a:t>
          </a:r>
          <a:r>
            <a:rPr lang="es-ES" sz="1400" dirty="0" err="1" smtClean="0"/>
            <a:t>teams</a:t>
          </a:r>
          <a:r>
            <a:rPr lang="es-ES" sz="1400" dirty="0" smtClean="0"/>
            <a:t>, </a:t>
          </a:r>
          <a:r>
            <a:rPr lang="es-ES" sz="1400" dirty="0" err="1" smtClean="0"/>
            <a:t>over</a:t>
          </a:r>
          <a:r>
            <a:rPr lang="es-ES" sz="1400" dirty="0" smtClean="0"/>
            <a:t> 50 </a:t>
          </a:r>
          <a:r>
            <a:rPr lang="es-ES" sz="1400" dirty="0" err="1" smtClean="0"/>
            <a:t>people</a:t>
          </a:r>
          <a:r>
            <a:rPr lang="es-ES" sz="1400" dirty="0" smtClean="0"/>
            <a:t> </a:t>
          </a:r>
          <a:r>
            <a:rPr lang="es-ES" sz="1400" dirty="0" err="1" smtClean="0"/>
            <a:t>altogether</a:t>
          </a:r>
          <a:r>
            <a:rPr lang="es-ES" sz="1400" dirty="0" smtClean="0"/>
            <a:t> </a:t>
          </a:r>
          <a:endParaRPr lang="es-ES" sz="1400" dirty="0"/>
        </a:p>
      </dgm:t>
    </dgm:pt>
    <dgm:pt modelId="{B9A0FC89-A571-A243-A1D9-33236F2C8999}" type="parTrans" cxnId="{89216EB5-C034-5843-ABA7-3159261FF6B0}">
      <dgm:prSet/>
      <dgm:spPr/>
      <dgm:t>
        <a:bodyPr/>
        <a:lstStyle/>
        <a:p>
          <a:endParaRPr lang="es-ES" sz="2000"/>
        </a:p>
      </dgm:t>
    </dgm:pt>
    <dgm:pt modelId="{CFD36D6B-BAEA-F147-997C-FBD9206F1244}" type="sibTrans" cxnId="{89216EB5-C034-5843-ABA7-3159261FF6B0}">
      <dgm:prSet/>
      <dgm:spPr/>
      <dgm:t>
        <a:bodyPr/>
        <a:lstStyle/>
        <a:p>
          <a:endParaRPr lang="es-ES" sz="2000"/>
        </a:p>
      </dgm:t>
    </dgm:pt>
    <dgm:pt modelId="{5C6CD61D-6085-B843-97A0-E4A79B6C3D23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rgbClr val="E46C0A"/>
        </a:solidFill>
      </dgm:spPr>
      <dgm:t>
        <a:bodyPr/>
        <a:lstStyle/>
        <a:p>
          <a:r>
            <a:rPr lang="es-ES" sz="1100" dirty="0" err="1" smtClean="0"/>
            <a:t>Design</a:t>
          </a:r>
          <a:r>
            <a:rPr lang="es-ES" sz="1100" dirty="0" smtClean="0"/>
            <a:t>, </a:t>
          </a:r>
          <a:r>
            <a:rPr lang="es-ES" sz="1100" dirty="0" err="1" smtClean="0"/>
            <a:t>analysis</a:t>
          </a:r>
          <a:r>
            <a:rPr lang="es-ES" sz="1100" dirty="0" smtClean="0"/>
            <a:t>, </a:t>
          </a:r>
          <a:r>
            <a:rPr lang="es-ES" sz="1100" dirty="0" err="1" smtClean="0"/>
            <a:t>review</a:t>
          </a:r>
          <a:r>
            <a:rPr lang="es-ES" sz="1100" dirty="0" smtClean="0"/>
            <a:t>, </a:t>
          </a:r>
          <a:r>
            <a:rPr lang="es-ES" sz="1100" dirty="0" err="1" smtClean="0"/>
            <a:t>coordination</a:t>
          </a:r>
          <a:r>
            <a:rPr lang="es-ES" sz="1100" dirty="0" smtClean="0"/>
            <a:t> </a:t>
          </a:r>
          <a:endParaRPr lang="es-ES" sz="1100" dirty="0"/>
        </a:p>
      </dgm:t>
    </dgm:pt>
    <dgm:pt modelId="{ED480B62-DE29-2646-8B2D-0CE42C64BD2B}" type="parTrans" cxnId="{EB7AFDEB-54F1-4447-BA2E-0D7FC3DBA3D8}">
      <dgm:prSet/>
      <dgm:spPr/>
      <dgm:t>
        <a:bodyPr/>
        <a:lstStyle/>
        <a:p>
          <a:endParaRPr lang="es-ES" sz="2000"/>
        </a:p>
      </dgm:t>
    </dgm:pt>
    <dgm:pt modelId="{5FE6ABF6-E63A-0E4A-BDD6-144297FF825C}" type="sibTrans" cxnId="{EB7AFDEB-54F1-4447-BA2E-0D7FC3DBA3D8}">
      <dgm:prSet/>
      <dgm:spPr/>
      <dgm:t>
        <a:bodyPr/>
        <a:lstStyle/>
        <a:p>
          <a:endParaRPr lang="es-ES" sz="2000"/>
        </a:p>
      </dgm:t>
    </dgm:pt>
    <dgm:pt modelId="{DDFDB7A7-DA46-1744-9009-F139A841146E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rgbClr val="77933C"/>
        </a:solidFill>
        <a:ln>
          <a:solidFill>
            <a:srgbClr val="000000"/>
          </a:solidFill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gm:spPr>
      <dgm:t>
        <a:bodyPr/>
        <a:lstStyle/>
        <a:p>
          <a:r>
            <a:rPr lang="es-ES" sz="1100" dirty="0" smtClean="0"/>
            <a:t>Professional </a:t>
          </a:r>
          <a:r>
            <a:rPr lang="es-ES" sz="1100" dirty="0" err="1" smtClean="0"/>
            <a:t>team</a:t>
          </a:r>
          <a:r>
            <a:rPr lang="es-ES" sz="1100" dirty="0" smtClean="0"/>
            <a:t> MAPS Chile</a:t>
          </a:r>
          <a:endParaRPr lang="es-ES" sz="1100" dirty="0"/>
        </a:p>
      </dgm:t>
    </dgm:pt>
    <dgm:pt modelId="{B332FD79-3DEC-4143-B1AC-278F08A4A1AD}" type="parTrans" cxnId="{8B1B9822-B5D9-A14F-B9EE-FB95B7E371BB}">
      <dgm:prSet/>
      <dgm:spPr/>
      <dgm:t>
        <a:bodyPr/>
        <a:lstStyle/>
        <a:p>
          <a:endParaRPr lang="es-ES" sz="2000"/>
        </a:p>
      </dgm:t>
    </dgm:pt>
    <dgm:pt modelId="{F6CBDC91-9745-154D-A95D-7056B5673455}" type="sibTrans" cxnId="{8B1B9822-B5D9-A14F-B9EE-FB95B7E371BB}">
      <dgm:prSet/>
      <dgm:spPr/>
      <dgm:t>
        <a:bodyPr/>
        <a:lstStyle/>
        <a:p>
          <a:endParaRPr lang="es-ES" sz="2000"/>
        </a:p>
      </dgm:t>
    </dgm:pt>
    <dgm:pt modelId="{F41396EA-04BC-5B4D-96D2-165D3D562BB3}">
      <dgm:prSet custT="1"/>
      <dgm:spPr>
        <a:ln>
          <a:solidFill>
            <a:srgbClr val="000000">
              <a:alpha val="90000"/>
            </a:srgbClr>
          </a:solidFill>
        </a:ln>
      </dgm:spPr>
      <dgm:t>
        <a:bodyPr/>
        <a:lstStyle/>
        <a:p>
          <a:r>
            <a:rPr lang="es-ES" sz="1400" dirty="0" smtClean="0"/>
            <a:t>14 </a:t>
          </a:r>
          <a:r>
            <a:rPr lang="es-ES" sz="1400" dirty="0" err="1" smtClean="0"/>
            <a:t>professionals</a:t>
          </a:r>
          <a:r>
            <a:rPr lang="es-ES" sz="1400" dirty="0" smtClean="0"/>
            <a:t> </a:t>
          </a:r>
          <a:r>
            <a:rPr lang="es-ES" sz="1400" dirty="0" err="1" smtClean="0"/>
            <a:t>from</a:t>
          </a:r>
          <a:r>
            <a:rPr lang="es-ES" sz="1400" dirty="0" smtClean="0"/>
            <a:t> </a:t>
          </a:r>
          <a:r>
            <a:rPr lang="es-ES" sz="1400" dirty="0" err="1" smtClean="0"/>
            <a:t>different</a:t>
          </a:r>
          <a:r>
            <a:rPr lang="es-ES" sz="1400" dirty="0" smtClean="0"/>
            <a:t> </a:t>
          </a:r>
          <a:r>
            <a:rPr lang="es-ES" sz="1400" dirty="0" err="1" smtClean="0"/>
            <a:t>backgrounds</a:t>
          </a:r>
          <a:endParaRPr lang="es-ES" sz="1400" dirty="0"/>
        </a:p>
      </dgm:t>
    </dgm:pt>
    <dgm:pt modelId="{55A8019C-B1DD-9342-AD73-DC2EC3A048C8}" type="parTrans" cxnId="{100DB119-CF95-4147-A912-A475DADFBF6B}">
      <dgm:prSet/>
      <dgm:spPr/>
      <dgm:t>
        <a:bodyPr/>
        <a:lstStyle/>
        <a:p>
          <a:endParaRPr lang="es-ES" sz="2000"/>
        </a:p>
      </dgm:t>
    </dgm:pt>
    <dgm:pt modelId="{3ED9044B-7000-7C41-8744-F1B77E71094E}" type="sibTrans" cxnId="{100DB119-CF95-4147-A912-A475DADFBF6B}">
      <dgm:prSet/>
      <dgm:spPr/>
      <dgm:t>
        <a:bodyPr/>
        <a:lstStyle/>
        <a:p>
          <a:endParaRPr lang="es-ES" sz="2000"/>
        </a:p>
      </dgm:t>
    </dgm:pt>
    <dgm:pt modelId="{0AEDB717-EE39-0B48-BAEA-4DB6625CC3CF}" type="pres">
      <dgm:prSet presAssocID="{8CED2187-6C4E-7143-B099-F42DCDED061D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8EBF9E1-D75A-5349-8BE7-9D76336BBBF4}" type="pres">
      <dgm:prSet presAssocID="{67AAD3DD-1170-3E40-8B1A-BC952AE537F8}" presName="horFlow" presStyleCnt="0"/>
      <dgm:spPr/>
      <dgm:t>
        <a:bodyPr/>
        <a:lstStyle/>
        <a:p>
          <a:endParaRPr lang="es-ES"/>
        </a:p>
      </dgm:t>
    </dgm:pt>
    <dgm:pt modelId="{21AB7937-45ED-5743-8A1A-E775552FC89F}" type="pres">
      <dgm:prSet presAssocID="{67AAD3DD-1170-3E40-8B1A-BC952AE537F8}" presName="bigChev" presStyleLbl="node1" presStyleIdx="0" presStyleCnt="5" custLinFactNeighborX="47167"/>
      <dgm:spPr/>
      <dgm:t>
        <a:bodyPr/>
        <a:lstStyle/>
        <a:p>
          <a:endParaRPr lang="es-ES"/>
        </a:p>
      </dgm:t>
    </dgm:pt>
    <dgm:pt modelId="{B04D9CE5-D210-8E41-978C-6F8668822990}" type="pres">
      <dgm:prSet presAssocID="{C79779AA-7F70-AC43-A040-8B244B1966EE}" presName="parTrans" presStyleCnt="0"/>
      <dgm:spPr/>
      <dgm:t>
        <a:bodyPr/>
        <a:lstStyle/>
        <a:p>
          <a:endParaRPr lang="es-ES"/>
        </a:p>
      </dgm:t>
    </dgm:pt>
    <dgm:pt modelId="{CAFBFE71-A96F-294C-9EAE-A4C6FB5C3345}" type="pres">
      <dgm:prSet presAssocID="{8126F447-EFF6-C944-80B1-F89431E6D5CE}" presName="node" presStyleLbl="alignAccFollowNode1" presStyleIdx="0" presStyleCnt="10" custLinFactNeighborX="59727" custLinFactNeighborY="487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E0FC228-7FC3-5544-96C5-64AB1524035A}" type="pres">
      <dgm:prSet presAssocID="{78659A49-5D9A-BA42-9CA0-7A1A984DA0B2}" presName="sibTrans" presStyleCnt="0"/>
      <dgm:spPr/>
      <dgm:t>
        <a:bodyPr/>
        <a:lstStyle/>
        <a:p>
          <a:endParaRPr lang="es-ES"/>
        </a:p>
      </dgm:t>
    </dgm:pt>
    <dgm:pt modelId="{D7ED0B4C-DC3C-694B-86BF-FD32AD8586AC}" type="pres">
      <dgm:prSet presAssocID="{5EBCFFAC-A109-F64B-B0F8-5D2BD25DBB83}" presName="node" presStyleLbl="alignAccFollowNode1" presStyleIdx="1" presStyleCnt="10" custLinFactNeighborX="73643" custLinFactNeighborY="487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FADB0BF-E923-B34C-B376-FA6B0CAE5E46}" type="pres">
      <dgm:prSet presAssocID="{67AAD3DD-1170-3E40-8B1A-BC952AE537F8}" presName="vSp" presStyleCnt="0"/>
      <dgm:spPr/>
      <dgm:t>
        <a:bodyPr/>
        <a:lstStyle/>
        <a:p>
          <a:endParaRPr lang="es-ES"/>
        </a:p>
      </dgm:t>
    </dgm:pt>
    <dgm:pt modelId="{D4B6C95E-EFC8-7E4D-A5B1-CFA2FC7190B3}" type="pres">
      <dgm:prSet presAssocID="{53082344-8938-6E44-94E5-AE77BD27CF10}" presName="horFlow" presStyleCnt="0"/>
      <dgm:spPr/>
      <dgm:t>
        <a:bodyPr/>
        <a:lstStyle/>
        <a:p>
          <a:endParaRPr lang="es-ES"/>
        </a:p>
      </dgm:t>
    </dgm:pt>
    <dgm:pt modelId="{05857945-849F-394C-8407-611CD1169E06}" type="pres">
      <dgm:prSet presAssocID="{53082344-8938-6E44-94E5-AE77BD27CF10}" presName="bigChev" presStyleLbl="node1" presStyleIdx="1" presStyleCnt="5" custLinFactNeighborX="47167"/>
      <dgm:spPr/>
      <dgm:t>
        <a:bodyPr/>
        <a:lstStyle/>
        <a:p>
          <a:endParaRPr lang="es-ES"/>
        </a:p>
      </dgm:t>
    </dgm:pt>
    <dgm:pt modelId="{79A24137-D334-2F41-9A0E-FF6C7D1C3FCF}" type="pres">
      <dgm:prSet presAssocID="{496B93DD-8367-6C45-AF93-23D90088DF60}" presName="parTrans" presStyleCnt="0"/>
      <dgm:spPr/>
      <dgm:t>
        <a:bodyPr/>
        <a:lstStyle/>
        <a:p>
          <a:endParaRPr lang="es-ES"/>
        </a:p>
      </dgm:t>
    </dgm:pt>
    <dgm:pt modelId="{03D2DA58-639A-6342-9893-DFA8D87331CD}" type="pres">
      <dgm:prSet presAssocID="{1B3C1759-90E3-AD4B-85A5-8241B567DC16}" presName="node" presStyleLbl="alignAccFollowNode1" presStyleIdx="2" presStyleCnt="10" custLinFactNeighborX="80601" custLinFactNeighborY="243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B2A0B81-6877-5B41-8E8B-A102187A2367}" type="pres">
      <dgm:prSet presAssocID="{AB2E8CCB-688B-B44C-A5B5-5D3C5FF7DD1D}" presName="sibTrans" presStyleCnt="0"/>
      <dgm:spPr/>
      <dgm:t>
        <a:bodyPr/>
        <a:lstStyle/>
        <a:p>
          <a:endParaRPr lang="es-ES"/>
        </a:p>
      </dgm:t>
    </dgm:pt>
    <dgm:pt modelId="{76B97461-76DE-034C-A3F7-D74822C07BDB}" type="pres">
      <dgm:prSet presAssocID="{DF958520-CD22-CB49-98F3-EAA8496F95AB}" presName="node" presStyleLbl="alignAccFollowNode1" presStyleIdx="3" presStyleCnt="10" custScaleX="191491" custScaleY="194092" custLinFactNeighborX="-1681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098DC99-4D1D-F840-8EAD-22A4E815E272}" type="pres">
      <dgm:prSet presAssocID="{53082344-8938-6E44-94E5-AE77BD27CF10}" presName="vSp" presStyleCnt="0"/>
      <dgm:spPr/>
      <dgm:t>
        <a:bodyPr/>
        <a:lstStyle/>
        <a:p>
          <a:endParaRPr lang="es-ES"/>
        </a:p>
      </dgm:t>
    </dgm:pt>
    <dgm:pt modelId="{851978F2-02BD-9B44-AEC4-3CCC06D73221}" type="pres">
      <dgm:prSet presAssocID="{A439E66E-F39F-B243-8264-EB4C54F9B3CD}" presName="horFlow" presStyleCnt="0"/>
      <dgm:spPr/>
      <dgm:t>
        <a:bodyPr/>
        <a:lstStyle/>
        <a:p>
          <a:endParaRPr lang="es-ES"/>
        </a:p>
      </dgm:t>
    </dgm:pt>
    <dgm:pt modelId="{933B550A-A305-EB4E-81A9-69D06FAC20C7}" type="pres">
      <dgm:prSet presAssocID="{A439E66E-F39F-B243-8264-EB4C54F9B3CD}" presName="bigChev" presStyleLbl="node1" presStyleIdx="2" presStyleCnt="5" custScaleX="112326" custScaleY="150515" custLinFactNeighborX="47167"/>
      <dgm:spPr/>
      <dgm:t>
        <a:bodyPr/>
        <a:lstStyle/>
        <a:p>
          <a:endParaRPr lang="es-ES"/>
        </a:p>
      </dgm:t>
    </dgm:pt>
    <dgm:pt modelId="{0E993C76-6861-E94F-8C51-9B643E80CA90}" type="pres">
      <dgm:prSet presAssocID="{566962EC-2E70-1640-B4B7-EAB34F02CBB8}" presName="parTrans" presStyleCnt="0"/>
      <dgm:spPr/>
      <dgm:t>
        <a:bodyPr/>
        <a:lstStyle/>
        <a:p>
          <a:endParaRPr lang="es-ES"/>
        </a:p>
      </dgm:t>
    </dgm:pt>
    <dgm:pt modelId="{24EF8AF2-54C7-F04D-93A7-41885423FEC8}" type="pres">
      <dgm:prSet presAssocID="{724CB2CF-E9A6-6A4A-A540-A9B4790C2369}" presName="node" presStyleLbl="alignAccFollowNode1" presStyleIdx="4" presStyleCnt="10" custLinFactNeighborX="80601" custLinFactNeighborY="243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F2007AC-A80E-2740-90E6-A486D3CB3794}" type="pres">
      <dgm:prSet presAssocID="{FFED109B-7946-6347-91FB-BF3F6521119A}" presName="sibTrans" presStyleCnt="0"/>
      <dgm:spPr/>
      <dgm:t>
        <a:bodyPr/>
        <a:lstStyle/>
        <a:p>
          <a:endParaRPr lang="es-ES"/>
        </a:p>
      </dgm:t>
    </dgm:pt>
    <dgm:pt modelId="{4DA30E20-2180-2C45-8F01-D617B1729201}" type="pres">
      <dgm:prSet presAssocID="{0E9BCA28-13D6-A34D-9C73-378D1B0ECF47}" presName="node" presStyleLbl="alignAccFollowNode1" presStyleIdx="5" presStyleCnt="10" custLinFactX="-74567" custLinFactY="67882" custLinFactNeighborX="-100000" custLinFactNeighborY="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82675FE-E12D-1F4B-9303-B7C895AB5638}" type="pres">
      <dgm:prSet presAssocID="{EF09BFAA-25A5-D54B-8C3E-F60D7822A69F}" presName="sibTrans" presStyleCnt="0"/>
      <dgm:spPr/>
      <dgm:t>
        <a:bodyPr/>
        <a:lstStyle/>
        <a:p>
          <a:endParaRPr lang="es-ES"/>
        </a:p>
      </dgm:t>
    </dgm:pt>
    <dgm:pt modelId="{75EB0CDF-8B07-0D43-BE12-C9D52B9E7A4A}" type="pres">
      <dgm:prSet presAssocID="{DE1FD6D0-0570-CE46-8511-6E26BE6D3547}" presName="node" presStyleLbl="alignAccFollowNode1" presStyleIdx="6" presStyleCnt="10" custScaleX="245437" custScaleY="187624" custLinFactX="-71575" custLinFactNeighborX="-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97AE406-EDED-C549-826F-942EC4993EAE}" type="pres">
      <dgm:prSet presAssocID="{63D68BAC-E13C-AA4F-AB28-61EF9EF2552B}" presName="sibTrans" presStyleCnt="0"/>
      <dgm:spPr/>
      <dgm:t>
        <a:bodyPr/>
        <a:lstStyle/>
        <a:p>
          <a:endParaRPr lang="es-ES"/>
        </a:p>
      </dgm:t>
    </dgm:pt>
    <dgm:pt modelId="{18512C46-FFBC-F94B-A60F-E3BCFCFF01EE}" type="pres">
      <dgm:prSet presAssocID="{3A1F152E-359D-D448-8057-4A4D7505E64E}" presName="node" presStyleLbl="alignAccFollowNode1" presStyleIdx="7" presStyleCnt="10" custScaleX="153528" custLinFactX="-271523" custLinFactY="71101" custLinFactNeighborX="-300000" custLinFactNeighborY="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ED91EA8-9D30-1F4B-A842-3AF4F771F7D4}" type="pres">
      <dgm:prSet presAssocID="{A439E66E-F39F-B243-8264-EB4C54F9B3CD}" presName="vSp" presStyleCnt="0"/>
      <dgm:spPr/>
      <dgm:t>
        <a:bodyPr/>
        <a:lstStyle/>
        <a:p>
          <a:endParaRPr lang="es-ES"/>
        </a:p>
      </dgm:t>
    </dgm:pt>
    <dgm:pt modelId="{576AA5B0-E957-D845-A646-E349914BC9D1}" type="pres">
      <dgm:prSet presAssocID="{680C6BE4-2BF8-E44C-8D9A-DA0D2D95240B}" presName="horFlow" presStyleCnt="0"/>
      <dgm:spPr/>
      <dgm:t>
        <a:bodyPr/>
        <a:lstStyle/>
        <a:p>
          <a:endParaRPr lang="es-ES"/>
        </a:p>
      </dgm:t>
    </dgm:pt>
    <dgm:pt modelId="{3C363D70-FD78-DD42-B649-569C4CE38FE0}" type="pres">
      <dgm:prSet presAssocID="{680C6BE4-2BF8-E44C-8D9A-DA0D2D95240B}" presName="bigChev" presStyleLbl="node1" presStyleIdx="3" presStyleCnt="5"/>
      <dgm:spPr/>
      <dgm:t>
        <a:bodyPr/>
        <a:lstStyle/>
        <a:p>
          <a:endParaRPr lang="es-ES"/>
        </a:p>
      </dgm:t>
    </dgm:pt>
    <dgm:pt modelId="{8FD924A0-DCCF-A942-ADAB-0F345452E20F}" type="pres">
      <dgm:prSet presAssocID="{680C6BE4-2BF8-E44C-8D9A-DA0D2D95240B}" presName="vSp" presStyleCnt="0"/>
      <dgm:spPr/>
      <dgm:t>
        <a:bodyPr/>
        <a:lstStyle/>
        <a:p>
          <a:endParaRPr lang="es-ES"/>
        </a:p>
      </dgm:t>
    </dgm:pt>
    <dgm:pt modelId="{2B8E0F69-5036-3746-A91B-0833480D9F0B}" type="pres">
      <dgm:prSet presAssocID="{5C6CD61D-6085-B843-97A0-E4A79B6C3D23}" presName="horFlow" presStyleCnt="0"/>
      <dgm:spPr/>
      <dgm:t>
        <a:bodyPr/>
        <a:lstStyle/>
        <a:p>
          <a:endParaRPr lang="es-ES"/>
        </a:p>
      </dgm:t>
    </dgm:pt>
    <dgm:pt modelId="{ADA48D27-553D-EF44-A54F-C072453B835B}" type="pres">
      <dgm:prSet presAssocID="{5C6CD61D-6085-B843-97A0-E4A79B6C3D23}" presName="bigChev" presStyleLbl="node1" presStyleIdx="4" presStyleCnt="5" custLinFactNeighborY="7852"/>
      <dgm:spPr/>
      <dgm:t>
        <a:bodyPr/>
        <a:lstStyle/>
        <a:p>
          <a:endParaRPr lang="es-ES"/>
        </a:p>
      </dgm:t>
    </dgm:pt>
    <dgm:pt modelId="{AF3ED29B-D006-1B4A-B5FF-10BC1B6DA3CC}" type="pres">
      <dgm:prSet presAssocID="{B332FD79-3DEC-4143-B1AC-278F08A4A1AD}" presName="parTrans" presStyleCnt="0"/>
      <dgm:spPr/>
      <dgm:t>
        <a:bodyPr/>
        <a:lstStyle/>
        <a:p>
          <a:endParaRPr lang="es-ES"/>
        </a:p>
      </dgm:t>
    </dgm:pt>
    <dgm:pt modelId="{EE7E38B2-0CBA-DF47-95BA-C3650207DB8D}" type="pres">
      <dgm:prSet presAssocID="{DDFDB7A7-DA46-1744-9009-F139A841146E}" presName="node" presStyleLbl="alignAccFollowNode1" presStyleIdx="8" presStyleCnt="10" custLinFactNeighborX="47924" custLinFactNeighborY="1419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FE2D43C-E04D-1848-8473-2BC2F3B60267}" type="pres">
      <dgm:prSet presAssocID="{F6CBDC91-9745-154D-A95D-7056B5673455}" presName="sibTrans" presStyleCnt="0"/>
      <dgm:spPr/>
      <dgm:t>
        <a:bodyPr/>
        <a:lstStyle/>
        <a:p>
          <a:endParaRPr lang="es-ES"/>
        </a:p>
      </dgm:t>
    </dgm:pt>
    <dgm:pt modelId="{164AE21D-0BBF-5E40-AE06-A79B3EA23515}" type="pres">
      <dgm:prSet presAssocID="{F41396EA-04BC-5B4D-96D2-165D3D562BB3}" presName="node" presStyleLbl="alignAccFollowNode1" presStyleIdx="9" presStyleCnt="10" custScaleX="161733" custLinFactX="6036" custLinFactNeighborX="100000" custLinFactNeighborY="1419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04C361B-3CB0-8047-8658-36D2DA5B39F8}" type="presOf" srcId="{53082344-8938-6E44-94E5-AE77BD27CF10}" destId="{05857945-849F-394C-8407-611CD1169E06}" srcOrd="0" destOrd="0" presId="urn:microsoft.com/office/officeart/2005/8/layout/lProcess3"/>
    <dgm:cxn modelId="{BF2FE05E-8089-E24F-B603-28C141B59E8C}" srcId="{A439E66E-F39F-B243-8264-EB4C54F9B3CD}" destId="{DE1FD6D0-0570-CE46-8511-6E26BE6D3547}" srcOrd="2" destOrd="0" parTransId="{F6E953A0-F97D-2642-B31C-25EF81744254}" sibTransId="{63D68BAC-E13C-AA4F-AB28-61EF9EF2552B}"/>
    <dgm:cxn modelId="{3D305C67-D139-6048-8638-CF838C22EF74}" type="presOf" srcId="{724CB2CF-E9A6-6A4A-A540-A9B4790C2369}" destId="{24EF8AF2-54C7-F04D-93A7-41885423FEC8}" srcOrd="0" destOrd="0" presId="urn:microsoft.com/office/officeart/2005/8/layout/lProcess3"/>
    <dgm:cxn modelId="{6B04E19C-F26E-0142-B8F7-AD604489A554}" srcId="{67AAD3DD-1170-3E40-8B1A-BC952AE537F8}" destId="{8126F447-EFF6-C944-80B1-F89431E6D5CE}" srcOrd="0" destOrd="0" parTransId="{C79779AA-7F70-AC43-A040-8B244B1966EE}" sibTransId="{78659A49-5D9A-BA42-9CA0-7A1A984DA0B2}"/>
    <dgm:cxn modelId="{AD18458B-ADC7-534E-9C67-442B0C456143}" type="presOf" srcId="{F41396EA-04BC-5B4D-96D2-165D3D562BB3}" destId="{164AE21D-0BBF-5E40-AE06-A79B3EA23515}" srcOrd="0" destOrd="0" presId="urn:microsoft.com/office/officeart/2005/8/layout/lProcess3"/>
    <dgm:cxn modelId="{100DB119-CF95-4147-A912-A475DADFBF6B}" srcId="{5C6CD61D-6085-B843-97A0-E4A79B6C3D23}" destId="{F41396EA-04BC-5B4D-96D2-165D3D562BB3}" srcOrd="1" destOrd="0" parTransId="{55A8019C-B1DD-9342-AD73-DC2EC3A048C8}" sibTransId="{3ED9044B-7000-7C41-8744-F1B77E71094E}"/>
    <dgm:cxn modelId="{8B1B9822-B5D9-A14F-B9EE-FB95B7E371BB}" srcId="{5C6CD61D-6085-B843-97A0-E4A79B6C3D23}" destId="{DDFDB7A7-DA46-1744-9009-F139A841146E}" srcOrd="0" destOrd="0" parTransId="{B332FD79-3DEC-4143-B1AC-278F08A4A1AD}" sibTransId="{F6CBDC91-9745-154D-A95D-7056B5673455}"/>
    <dgm:cxn modelId="{5A208890-7CDA-8F4E-8360-8748C380EFC9}" type="presOf" srcId="{5EBCFFAC-A109-F64B-B0F8-5D2BD25DBB83}" destId="{D7ED0B4C-DC3C-694B-86BF-FD32AD8586AC}" srcOrd="0" destOrd="0" presId="urn:microsoft.com/office/officeart/2005/8/layout/lProcess3"/>
    <dgm:cxn modelId="{4E911F32-D164-EE40-A0FF-89CE885133A8}" type="presOf" srcId="{3A1F152E-359D-D448-8057-4A4D7505E64E}" destId="{18512C46-FFBC-F94B-A60F-E3BCFCFF01EE}" srcOrd="0" destOrd="0" presId="urn:microsoft.com/office/officeart/2005/8/layout/lProcess3"/>
    <dgm:cxn modelId="{665093B9-172B-0D4D-9E99-7619A98598F5}" srcId="{8CED2187-6C4E-7143-B099-F42DCDED061D}" destId="{53082344-8938-6E44-94E5-AE77BD27CF10}" srcOrd="1" destOrd="0" parTransId="{6962A8EA-752F-FA43-B9DB-7740B8A15784}" sibTransId="{49AA9555-AEE2-7F4E-965E-83116AA42EA0}"/>
    <dgm:cxn modelId="{1CDFAE30-3767-A04A-A4CF-8F89D9E06893}" type="presOf" srcId="{67AAD3DD-1170-3E40-8B1A-BC952AE537F8}" destId="{21AB7937-45ED-5743-8A1A-E775552FC89F}" srcOrd="0" destOrd="0" presId="urn:microsoft.com/office/officeart/2005/8/layout/lProcess3"/>
    <dgm:cxn modelId="{3CA4317F-17C9-C04E-A17D-1CBD8D30BB86}" type="presOf" srcId="{DDFDB7A7-DA46-1744-9009-F139A841146E}" destId="{EE7E38B2-0CBA-DF47-95BA-C3650207DB8D}" srcOrd="0" destOrd="0" presId="urn:microsoft.com/office/officeart/2005/8/layout/lProcess3"/>
    <dgm:cxn modelId="{C80D21B3-03AB-E44D-A292-E08497C771D1}" srcId="{A439E66E-F39F-B243-8264-EB4C54F9B3CD}" destId="{0E9BCA28-13D6-A34D-9C73-378D1B0ECF47}" srcOrd="1" destOrd="0" parTransId="{7517B29E-2CE4-9E46-B675-931FD3592EE1}" sibTransId="{EF09BFAA-25A5-D54B-8C3E-F60D7822A69F}"/>
    <dgm:cxn modelId="{B79E3F0A-4C20-E34A-8548-74506D0F6B34}" srcId="{A439E66E-F39F-B243-8264-EB4C54F9B3CD}" destId="{724CB2CF-E9A6-6A4A-A540-A9B4790C2369}" srcOrd="0" destOrd="0" parTransId="{566962EC-2E70-1640-B4B7-EAB34F02CBB8}" sibTransId="{FFED109B-7946-6347-91FB-BF3F6521119A}"/>
    <dgm:cxn modelId="{89216EB5-C034-5843-ABA7-3159261FF6B0}" srcId="{A439E66E-F39F-B243-8264-EB4C54F9B3CD}" destId="{3A1F152E-359D-D448-8057-4A4D7505E64E}" srcOrd="3" destOrd="0" parTransId="{B9A0FC89-A571-A243-A1D9-33236F2C8999}" sibTransId="{CFD36D6B-BAEA-F147-997C-FBD9206F1244}"/>
    <dgm:cxn modelId="{7FAE7600-BFD7-6143-A475-4E59DD953E29}" type="presOf" srcId="{1B3C1759-90E3-AD4B-85A5-8241B567DC16}" destId="{03D2DA58-639A-6342-9893-DFA8D87331CD}" srcOrd="0" destOrd="0" presId="urn:microsoft.com/office/officeart/2005/8/layout/lProcess3"/>
    <dgm:cxn modelId="{62C7DEBD-BC79-8E4E-9738-C25A5CC9725A}" type="presOf" srcId="{A439E66E-F39F-B243-8264-EB4C54F9B3CD}" destId="{933B550A-A305-EB4E-81A9-69D06FAC20C7}" srcOrd="0" destOrd="0" presId="urn:microsoft.com/office/officeart/2005/8/layout/lProcess3"/>
    <dgm:cxn modelId="{BDB29686-EE66-AE4F-B560-26CC863C667D}" type="presOf" srcId="{0E9BCA28-13D6-A34D-9C73-378D1B0ECF47}" destId="{4DA30E20-2180-2C45-8F01-D617B1729201}" srcOrd="0" destOrd="0" presId="urn:microsoft.com/office/officeart/2005/8/layout/lProcess3"/>
    <dgm:cxn modelId="{EB7AFDEB-54F1-4447-BA2E-0D7FC3DBA3D8}" srcId="{8CED2187-6C4E-7143-B099-F42DCDED061D}" destId="{5C6CD61D-6085-B843-97A0-E4A79B6C3D23}" srcOrd="4" destOrd="0" parTransId="{ED480B62-DE29-2646-8B2D-0CE42C64BD2B}" sibTransId="{5FE6ABF6-E63A-0E4A-BDD6-144297FF825C}"/>
    <dgm:cxn modelId="{B8EF616C-FB01-8246-A907-43F2309B63F3}" type="presOf" srcId="{5C6CD61D-6085-B843-97A0-E4A79B6C3D23}" destId="{ADA48D27-553D-EF44-A54F-C072453B835B}" srcOrd="0" destOrd="0" presId="urn:microsoft.com/office/officeart/2005/8/layout/lProcess3"/>
    <dgm:cxn modelId="{854AFB3F-B242-3C4F-80A9-657CEC334E5C}" srcId="{67AAD3DD-1170-3E40-8B1A-BC952AE537F8}" destId="{5EBCFFAC-A109-F64B-B0F8-5D2BD25DBB83}" srcOrd="1" destOrd="0" parTransId="{AC5A7948-A769-8A4A-B099-30210CA89D2E}" sibTransId="{02D921C1-EEA4-5944-9EE4-20C6F203E890}"/>
    <dgm:cxn modelId="{28D364FB-1D9A-0841-ABB7-09147E364AE8}" type="presOf" srcId="{8126F447-EFF6-C944-80B1-F89431E6D5CE}" destId="{CAFBFE71-A96F-294C-9EAE-A4C6FB5C3345}" srcOrd="0" destOrd="0" presId="urn:microsoft.com/office/officeart/2005/8/layout/lProcess3"/>
    <dgm:cxn modelId="{EC126EFF-4F7C-434D-952A-C66380ECECF9}" type="presOf" srcId="{DF958520-CD22-CB49-98F3-EAA8496F95AB}" destId="{76B97461-76DE-034C-A3F7-D74822C07BDB}" srcOrd="0" destOrd="0" presId="urn:microsoft.com/office/officeart/2005/8/layout/lProcess3"/>
    <dgm:cxn modelId="{DDAD1C45-6200-EF48-AF6C-FC096DA77184}" type="presOf" srcId="{680C6BE4-2BF8-E44C-8D9A-DA0D2D95240B}" destId="{3C363D70-FD78-DD42-B649-569C4CE38FE0}" srcOrd="0" destOrd="0" presId="urn:microsoft.com/office/officeart/2005/8/layout/lProcess3"/>
    <dgm:cxn modelId="{715BBCC5-D912-0A40-80D8-DBFF6567BA7F}" srcId="{53082344-8938-6E44-94E5-AE77BD27CF10}" destId="{1B3C1759-90E3-AD4B-85A5-8241B567DC16}" srcOrd="0" destOrd="0" parTransId="{496B93DD-8367-6C45-AF93-23D90088DF60}" sibTransId="{AB2E8CCB-688B-B44C-A5B5-5D3C5FF7DD1D}"/>
    <dgm:cxn modelId="{F2DC0C26-608F-1844-A3AC-41B5E4979709}" type="presOf" srcId="{8CED2187-6C4E-7143-B099-F42DCDED061D}" destId="{0AEDB717-EE39-0B48-BAEA-4DB6625CC3CF}" srcOrd="0" destOrd="0" presId="urn:microsoft.com/office/officeart/2005/8/layout/lProcess3"/>
    <dgm:cxn modelId="{50E05760-9091-9B4E-ABC2-A62EAC8ABAEF}" srcId="{8CED2187-6C4E-7143-B099-F42DCDED061D}" destId="{680C6BE4-2BF8-E44C-8D9A-DA0D2D95240B}" srcOrd="3" destOrd="0" parTransId="{E2AEFD43-66E4-2E44-8C49-61CAC7101B08}" sibTransId="{DDAFFDE0-AAB7-1544-AF14-EFEE14DB8F62}"/>
    <dgm:cxn modelId="{B49F035D-F6D5-A34E-B6B3-56EE3CD85976}" srcId="{8CED2187-6C4E-7143-B099-F42DCDED061D}" destId="{A439E66E-F39F-B243-8264-EB4C54F9B3CD}" srcOrd="2" destOrd="0" parTransId="{F3DE33B8-3654-8146-ABA6-C5D5A5665A35}" sibTransId="{52BD4673-60D3-B949-8F07-6B8800E48124}"/>
    <dgm:cxn modelId="{DD66CF30-2E0B-DD42-98B8-E3851B80691D}" srcId="{8CED2187-6C4E-7143-B099-F42DCDED061D}" destId="{67AAD3DD-1170-3E40-8B1A-BC952AE537F8}" srcOrd="0" destOrd="0" parTransId="{1F4DB16D-047D-484F-8497-DC8F8714C1A6}" sibTransId="{2DF391EB-885F-6444-972E-7C27894C59C9}"/>
    <dgm:cxn modelId="{8ADF29CF-2693-B04F-893C-3532067DED43}" type="presOf" srcId="{DE1FD6D0-0570-CE46-8511-6E26BE6D3547}" destId="{75EB0CDF-8B07-0D43-BE12-C9D52B9E7A4A}" srcOrd="0" destOrd="0" presId="urn:microsoft.com/office/officeart/2005/8/layout/lProcess3"/>
    <dgm:cxn modelId="{F756BBA0-D8A1-C54D-8B6E-04D8651E8EF1}" srcId="{53082344-8938-6E44-94E5-AE77BD27CF10}" destId="{DF958520-CD22-CB49-98F3-EAA8496F95AB}" srcOrd="1" destOrd="0" parTransId="{72600BE0-AA34-334E-9FF4-356190348C76}" sibTransId="{4993382E-F1C4-4F4B-BBD8-14BE076FFB39}"/>
    <dgm:cxn modelId="{652E1F2E-8C01-6449-A1E0-620532DDDFB9}" type="presParOf" srcId="{0AEDB717-EE39-0B48-BAEA-4DB6625CC3CF}" destId="{D8EBF9E1-D75A-5349-8BE7-9D76336BBBF4}" srcOrd="0" destOrd="0" presId="urn:microsoft.com/office/officeart/2005/8/layout/lProcess3"/>
    <dgm:cxn modelId="{D4D117C7-06CA-D44E-827E-BD30E7FED236}" type="presParOf" srcId="{D8EBF9E1-D75A-5349-8BE7-9D76336BBBF4}" destId="{21AB7937-45ED-5743-8A1A-E775552FC89F}" srcOrd="0" destOrd="0" presId="urn:microsoft.com/office/officeart/2005/8/layout/lProcess3"/>
    <dgm:cxn modelId="{DF18E12C-EDC9-D947-8152-304A4FB0E785}" type="presParOf" srcId="{D8EBF9E1-D75A-5349-8BE7-9D76336BBBF4}" destId="{B04D9CE5-D210-8E41-978C-6F8668822990}" srcOrd="1" destOrd="0" presId="urn:microsoft.com/office/officeart/2005/8/layout/lProcess3"/>
    <dgm:cxn modelId="{588B642E-1B6C-2C4B-9400-0CE71251D09D}" type="presParOf" srcId="{D8EBF9E1-D75A-5349-8BE7-9D76336BBBF4}" destId="{CAFBFE71-A96F-294C-9EAE-A4C6FB5C3345}" srcOrd="2" destOrd="0" presId="urn:microsoft.com/office/officeart/2005/8/layout/lProcess3"/>
    <dgm:cxn modelId="{418A2B29-2399-FD4F-B8A2-CAA549F116E4}" type="presParOf" srcId="{D8EBF9E1-D75A-5349-8BE7-9D76336BBBF4}" destId="{1E0FC228-7FC3-5544-96C5-64AB1524035A}" srcOrd="3" destOrd="0" presId="urn:microsoft.com/office/officeart/2005/8/layout/lProcess3"/>
    <dgm:cxn modelId="{12DD4727-06A9-3B4F-B04F-F1FF184112D8}" type="presParOf" srcId="{D8EBF9E1-D75A-5349-8BE7-9D76336BBBF4}" destId="{D7ED0B4C-DC3C-694B-86BF-FD32AD8586AC}" srcOrd="4" destOrd="0" presId="urn:microsoft.com/office/officeart/2005/8/layout/lProcess3"/>
    <dgm:cxn modelId="{FDE05181-0579-764E-83D1-7AED444BEEB3}" type="presParOf" srcId="{0AEDB717-EE39-0B48-BAEA-4DB6625CC3CF}" destId="{3FADB0BF-E923-B34C-B376-FA6B0CAE5E46}" srcOrd="1" destOrd="0" presId="urn:microsoft.com/office/officeart/2005/8/layout/lProcess3"/>
    <dgm:cxn modelId="{C8797543-3158-2540-B5FF-27271FA51573}" type="presParOf" srcId="{0AEDB717-EE39-0B48-BAEA-4DB6625CC3CF}" destId="{D4B6C95E-EFC8-7E4D-A5B1-CFA2FC7190B3}" srcOrd="2" destOrd="0" presId="urn:microsoft.com/office/officeart/2005/8/layout/lProcess3"/>
    <dgm:cxn modelId="{C552E0B2-5201-A244-8962-79A49E0D138C}" type="presParOf" srcId="{D4B6C95E-EFC8-7E4D-A5B1-CFA2FC7190B3}" destId="{05857945-849F-394C-8407-611CD1169E06}" srcOrd="0" destOrd="0" presId="urn:microsoft.com/office/officeart/2005/8/layout/lProcess3"/>
    <dgm:cxn modelId="{82E3EDCD-D5B8-7E4A-A820-354C376AE957}" type="presParOf" srcId="{D4B6C95E-EFC8-7E4D-A5B1-CFA2FC7190B3}" destId="{79A24137-D334-2F41-9A0E-FF6C7D1C3FCF}" srcOrd="1" destOrd="0" presId="urn:microsoft.com/office/officeart/2005/8/layout/lProcess3"/>
    <dgm:cxn modelId="{64A288C4-9D51-4E48-86B4-719881769DC2}" type="presParOf" srcId="{D4B6C95E-EFC8-7E4D-A5B1-CFA2FC7190B3}" destId="{03D2DA58-639A-6342-9893-DFA8D87331CD}" srcOrd="2" destOrd="0" presId="urn:microsoft.com/office/officeart/2005/8/layout/lProcess3"/>
    <dgm:cxn modelId="{23065018-FFF6-6F46-B61F-824C507C7AE6}" type="presParOf" srcId="{D4B6C95E-EFC8-7E4D-A5B1-CFA2FC7190B3}" destId="{5B2A0B81-6877-5B41-8E8B-A102187A2367}" srcOrd="3" destOrd="0" presId="urn:microsoft.com/office/officeart/2005/8/layout/lProcess3"/>
    <dgm:cxn modelId="{5A708815-9FD2-D74A-9477-C17A8225DBA5}" type="presParOf" srcId="{D4B6C95E-EFC8-7E4D-A5B1-CFA2FC7190B3}" destId="{76B97461-76DE-034C-A3F7-D74822C07BDB}" srcOrd="4" destOrd="0" presId="urn:microsoft.com/office/officeart/2005/8/layout/lProcess3"/>
    <dgm:cxn modelId="{08C7C389-BEEA-EE41-9399-CC023DA531A6}" type="presParOf" srcId="{0AEDB717-EE39-0B48-BAEA-4DB6625CC3CF}" destId="{2098DC99-4D1D-F840-8EAD-22A4E815E272}" srcOrd="3" destOrd="0" presId="urn:microsoft.com/office/officeart/2005/8/layout/lProcess3"/>
    <dgm:cxn modelId="{65064426-372E-6946-8BFF-BD4CBB8F19C2}" type="presParOf" srcId="{0AEDB717-EE39-0B48-BAEA-4DB6625CC3CF}" destId="{851978F2-02BD-9B44-AEC4-3CCC06D73221}" srcOrd="4" destOrd="0" presId="urn:microsoft.com/office/officeart/2005/8/layout/lProcess3"/>
    <dgm:cxn modelId="{1F01FEA6-D6E6-8A4B-89A8-3106689AD132}" type="presParOf" srcId="{851978F2-02BD-9B44-AEC4-3CCC06D73221}" destId="{933B550A-A305-EB4E-81A9-69D06FAC20C7}" srcOrd="0" destOrd="0" presId="urn:microsoft.com/office/officeart/2005/8/layout/lProcess3"/>
    <dgm:cxn modelId="{D840F818-48B9-9D4A-87A6-659FC89D3AA2}" type="presParOf" srcId="{851978F2-02BD-9B44-AEC4-3CCC06D73221}" destId="{0E993C76-6861-E94F-8C51-9B643E80CA90}" srcOrd="1" destOrd="0" presId="urn:microsoft.com/office/officeart/2005/8/layout/lProcess3"/>
    <dgm:cxn modelId="{F29175C7-0AF9-5642-87D2-3181AF65284C}" type="presParOf" srcId="{851978F2-02BD-9B44-AEC4-3CCC06D73221}" destId="{24EF8AF2-54C7-F04D-93A7-41885423FEC8}" srcOrd="2" destOrd="0" presId="urn:microsoft.com/office/officeart/2005/8/layout/lProcess3"/>
    <dgm:cxn modelId="{4F7F3392-C166-0F45-BB19-8A3B0ABD6BD1}" type="presParOf" srcId="{851978F2-02BD-9B44-AEC4-3CCC06D73221}" destId="{6F2007AC-A80E-2740-90E6-A486D3CB3794}" srcOrd="3" destOrd="0" presId="urn:microsoft.com/office/officeart/2005/8/layout/lProcess3"/>
    <dgm:cxn modelId="{4B05A66F-B2C8-5148-97F4-BE6560337228}" type="presParOf" srcId="{851978F2-02BD-9B44-AEC4-3CCC06D73221}" destId="{4DA30E20-2180-2C45-8F01-D617B1729201}" srcOrd="4" destOrd="0" presId="urn:microsoft.com/office/officeart/2005/8/layout/lProcess3"/>
    <dgm:cxn modelId="{F9972335-6CB9-8148-AA20-67D2E9B5A9D5}" type="presParOf" srcId="{851978F2-02BD-9B44-AEC4-3CCC06D73221}" destId="{A82675FE-E12D-1F4B-9303-B7C895AB5638}" srcOrd="5" destOrd="0" presId="urn:microsoft.com/office/officeart/2005/8/layout/lProcess3"/>
    <dgm:cxn modelId="{973D87BB-1DAC-7640-901F-5DCC97198364}" type="presParOf" srcId="{851978F2-02BD-9B44-AEC4-3CCC06D73221}" destId="{75EB0CDF-8B07-0D43-BE12-C9D52B9E7A4A}" srcOrd="6" destOrd="0" presId="urn:microsoft.com/office/officeart/2005/8/layout/lProcess3"/>
    <dgm:cxn modelId="{9A86B791-95BD-3340-8232-9B0D8DCBD27C}" type="presParOf" srcId="{851978F2-02BD-9B44-AEC4-3CCC06D73221}" destId="{697AE406-EDED-C549-826F-942EC4993EAE}" srcOrd="7" destOrd="0" presId="urn:microsoft.com/office/officeart/2005/8/layout/lProcess3"/>
    <dgm:cxn modelId="{9A29EE45-C5F9-3A4E-B18E-73B7372A7E3E}" type="presParOf" srcId="{851978F2-02BD-9B44-AEC4-3CCC06D73221}" destId="{18512C46-FFBC-F94B-A60F-E3BCFCFF01EE}" srcOrd="8" destOrd="0" presId="urn:microsoft.com/office/officeart/2005/8/layout/lProcess3"/>
    <dgm:cxn modelId="{156627AD-7064-514A-84E4-C1422EBA5BCA}" type="presParOf" srcId="{0AEDB717-EE39-0B48-BAEA-4DB6625CC3CF}" destId="{BED91EA8-9D30-1F4B-A842-3AF4F771F7D4}" srcOrd="5" destOrd="0" presId="urn:microsoft.com/office/officeart/2005/8/layout/lProcess3"/>
    <dgm:cxn modelId="{E2C7F77C-1233-5D4A-8F0C-FC87F3013C76}" type="presParOf" srcId="{0AEDB717-EE39-0B48-BAEA-4DB6625CC3CF}" destId="{576AA5B0-E957-D845-A646-E349914BC9D1}" srcOrd="6" destOrd="0" presId="urn:microsoft.com/office/officeart/2005/8/layout/lProcess3"/>
    <dgm:cxn modelId="{1CD8CBF4-59E0-094E-B67C-63017A476BBF}" type="presParOf" srcId="{576AA5B0-E957-D845-A646-E349914BC9D1}" destId="{3C363D70-FD78-DD42-B649-569C4CE38FE0}" srcOrd="0" destOrd="0" presId="urn:microsoft.com/office/officeart/2005/8/layout/lProcess3"/>
    <dgm:cxn modelId="{E1665F93-45BD-F84F-A98D-FC6DAB119A83}" type="presParOf" srcId="{0AEDB717-EE39-0B48-BAEA-4DB6625CC3CF}" destId="{8FD924A0-DCCF-A942-ADAB-0F345452E20F}" srcOrd="7" destOrd="0" presId="urn:microsoft.com/office/officeart/2005/8/layout/lProcess3"/>
    <dgm:cxn modelId="{DB311AD2-78DC-3F42-B271-2D3B46E16A78}" type="presParOf" srcId="{0AEDB717-EE39-0B48-BAEA-4DB6625CC3CF}" destId="{2B8E0F69-5036-3746-A91B-0833480D9F0B}" srcOrd="8" destOrd="0" presId="urn:microsoft.com/office/officeart/2005/8/layout/lProcess3"/>
    <dgm:cxn modelId="{FD0CD29A-4C34-104C-A73C-5999E1CA00BC}" type="presParOf" srcId="{2B8E0F69-5036-3746-A91B-0833480D9F0B}" destId="{ADA48D27-553D-EF44-A54F-C072453B835B}" srcOrd="0" destOrd="0" presId="urn:microsoft.com/office/officeart/2005/8/layout/lProcess3"/>
    <dgm:cxn modelId="{0D95726E-3D27-7E45-BDD4-D787C2F22EBA}" type="presParOf" srcId="{2B8E0F69-5036-3746-A91B-0833480D9F0B}" destId="{AF3ED29B-D006-1B4A-B5FF-10BC1B6DA3CC}" srcOrd="1" destOrd="0" presId="urn:microsoft.com/office/officeart/2005/8/layout/lProcess3"/>
    <dgm:cxn modelId="{CB7E7133-B203-B540-ABB9-3821DE41F410}" type="presParOf" srcId="{2B8E0F69-5036-3746-A91B-0833480D9F0B}" destId="{EE7E38B2-0CBA-DF47-95BA-C3650207DB8D}" srcOrd="2" destOrd="0" presId="urn:microsoft.com/office/officeart/2005/8/layout/lProcess3"/>
    <dgm:cxn modelId="{41FF370B-B279-7345-A856-F0FC707940A5}" type="presParOf" srcId="{2B8E0F69-5036-3746-A91B-0833480D9F0B}" destId="{BFE2D43C-E04D-1848-8473-2BC2F3B60267}" srcOrd="3" destOrd="0" presId="urn:microsoft.com/office/officeart/2005/8/layout/lProcess3"/>
    <dgm:cxn modelId="{F3834607-903D-7B49-B930-B62B0F0FFB90}" type="presParOf" srcId="{2B8E0F69-5036-3746-A91B-0833480D9F0B}" destId="{164AE21D-0BBF-5E40-AE06-A79B3EA23515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AB7937-45ED-5743-8A1A-E775552FC89F}">
      <dsp:nvSpPr>
        <dsp:cNvPr id="0" name=""/>
        <dsp:cNvSpPr/>
      </dsp:nvSpPr>
      <dsp:spPr>
        <a:xfrm>
          <a:off x="102426" y="945992"/>
          <a:ext cx="1635936" cy="654374"/>
        </a:xfrm>
        <a:prstGeom prst="chevron">
          <a:avLst/>
        </a:prstGeom>
        <a:solidFill>
          <a:schemeClr val="accent6">
            <a:lumMod val="75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Final </a:t>
          </a:r>
          <a:r>
            <a:rPr lang="es-ES" sz="1200" kern="1200" dirty="0" err="1" smtClean="0"/>
            <a:t>decisions</a:t>
          </a:r>
          <a:endParaRPr lang="es-ES" sz="1200" kern="1200" dirty="0"/>
        </a:p>
      </dsp:txBody>
      <dsp:txXfrm>
        <a:off x="429613" y="945992"/>
        <a:ext cx="981562" cy="654374"/>
      </dsp:txXfrm>
    </dsp:sp>
    <dsp:sp modelId="{CAFBFE71-A96F-294C-9EAE-A4C6FB5C3345}">
      <dsp:nvSpPr>
        <dsp:cNvPr id="0" name=""/>
        <dsp:cNvSpPr/>
      </dsp:nvSpPr>
      <dsp:spPr>
        <a:xfrm>
          <a:off x="1538918" y="1028064"/>
          <a:ext cx="1357827" cy="543130"/>
        </a:xfrm>
        <a:prstGeom prst="chevron">
          <a:avLst/>
        </a:prstGeom>
        <a:solidFill>
          <a:schemeClr val="accent3"/>
        </a:solidFill>
        <a:ln w="9525" cap="flat" cmpd="sng" algn="ctr">
          <a:solidFill>
            <a:schemeClr val="tx1"/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Inter-ministerial </a:t>
          </a:r>
          <a:r>
            <a:rPr lang="es-ES" sz="1100" kern="1200" dirty="0" err="1" smtClean="0"/>
            <a:t>steering</a:t>
          </a:r>
          <a:r>
            <a:rPr lang="es-ES" sz="1100" kern="1200" dirty="0" smtClean="0"/>
            <a:t> </a:t>
          </a:r>
          <a:r>
            <a:rPr lang="es-ES" sz="1100" kern="1200" dirty="0" err="1" smtClean="0"/>
            <a:t>committee</a:t>
          </a:r>
          <a:endParaRPr lang="es-ES" sz="1100" kern="1200" dirty="0"/>
        </a:p>
      </dsp:txBody>
      <dsp:txXfrm>
        <a:off x="1810483" y="1028064"/>
        <a:ext cx="814697" cy="543130"/>
      </dsp:txXfrm>
    </dsp:sp>
    <dsp:sp modelId="{D7ED0B4C-DC3C-694B-86BF-FD32AD8586AC}">
      <dsp:nvSpPr>
        <dsp:cNvPr id="0" name=""/>
        <dsp:cNvSpPr/>
      </dsp:nvSpPr>
      <dsp:spPr>
        <a:xfrm>
          <a:off x="2733103" y="1028064"/>
          <a:ext cx="1357827" cy="543130"/>
        </a:xfrm>
        <a:prstGeom prst="chevron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tx1">
              <a:alpha val="9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14 </a:t>
          </a:r>
          <a:r>
            <a:rPr lang="es-ES" sz="1200" kern="1200" dirty="0" err="1" smtClean="0"/>
            <a:t>people</a:t>
          </a:r>
          <a:r>
            <a:rPr lang="es-ES" sz="1200" kern="1200" dirty="0" smtClean="0"/>
            <a:t> </a:t>
          </a:r>
          <a:r>
            <a:rPr lang="es-ES" sz="1200" kern="1200" dirty="0" err="1" smtClean="0"/>
            <a:t>from</a:t>
          </a:r>
          <a:r>
            <a:rPr lang="es-ES" sz="1200" kern="1200" dirty="0" smtClean="0"/>
            <a:t> 7 </a:t>
          </a:r>
          <a:r>
            <a:rPr lang="es-ES" sz="1200" kern="1200" dirty="0" err="1" smtClean="0"/>
            <a:t>Ministries</a:t>
          </a:r>
          <a:endParaRPr lang="es-ES" sz="1200" kern="1200" dirty="0"/>
        </a:p>
      </dsp:txBody>
      <dsp:txXfrm>
        <a:off x="3004668" y="1028064"/>
        <a:ext cx="814697" cy="543130"/>
      </dsp:txXfrm>
    </dsp:sp>
    <dsp:sp modelId="{05857945-849F-394C-8407-611CD1169E06}">
      <dsp:nvSpPr>
        <dsp:cNvPr id="0" name=""/>
        <dsp:cNvSpPr/>
      </dsp:nvSpPr>
      <dsp:spPr>
        <a:xfrm>
          <a:off x="102426" y="1891878"/>
          <a:ext cx="1635936" cy="654374"/>
        </a:xfrm>
        <a:prstGeom prst="chevron">
          <a:avLst/>
        </a:prstGeom>
        <a:solidFill>
          <a:srgbClr val="E46C0A"/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err="1" smtClean="0"/>
            <a:t>Suggestions</a:t>
          </a:r>
          <a:r>
            <a:rPr lang="es-ES" sz="1200" kern="1200" dirty="0" smtClean="0"/>
            <a:t> and inputs </a:t>
          </a:r>
          <a:r>
            <a:rPr lang="es-ES" sz="1200" kern="1200" dirty="0" err="1" smtClean="0"/>
            <a:t>for</a:t>
          </a:r>
          <a:r>
            <a:rPr lang="es-ES" sz="1200" kern="1200" dirty="0" smtClean="0"/>
            <a:t> </a:t>
          </a:r>
          <a:r>
            <a:rPr lang="es-ES" sz="1200" kern="1200" dirty="0" err="1" smtClean="0"/>
            <a:t>decisions</a:t>
          </a:r>
          <a:endParaRPr lang="es-ES" sz="1200" kern="1200" dirty="0"/>
        </a:p>
      </dsp:txBody>
      <dsp:txXfrm>
        <a:off x="429613" y="1891878"/>
        <a:ext cx="981562" cy="654374"/>
      </dsp:txXfrm>
    </dsp:sp>
    <dsp:sp modelId="{03D2DA58-639A-6342-9893-DFA8D87331CD}">
      <dsp:nvSpPr>
        <dsp:cNvPr id="0" name=""/>
        <dsp:cNvSpPr/>
      </dsp:nvSpPr>
      <dsp:spPr>
        <a:xfrm>
          <a:off x="1578599" y="1960726"/>
          <a:ext cx="1357827" cy="543130"/>
        </a:xfrm>
        <a:prstGeom prst="chevron">
          <a:avLst/>
        </a:prstGeom>
        <a:solidFill>
          <a:srgbClr val="9BBB59"/>
        </a:solidFill>
        <a:ln w="9525" cap="flat" cmpd="sng" algn="ctr">
          <a:solidFill>
            <a:srgbClr val="000000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err="1" smtClean="0"/>
            <a:t>Scenario</a:t>
          </a:r>
          <a:r>
            <a:rPr lang="es-ES" sz="1200" kern="1200" dirty="0" smtClean="0"/>
            <a:t> </a:t>
          </a:r>
          <a:r>
            <a:rPr lang="es-ES" sz="1200" kern="1200" dirty="0" err="1" smtClean="0"/>
            <a:t>building</a:t>
          </a:r>
          <a:r>
            <a:rPr lang="es-ES" sz="1200" kern="1200" dirty="0" smtClean="0"/>
            <a:t> </a:t>
          </a:r>
          <a:r>
            <a:rPr lang="es-ES" sz="1200" kern="1200" dirty="0" err="1" smtClean="0"/>
            <a:t>team</a:t>
          </a:r>
          <a:endParaRPr lang="es-ES" sz="1200" kern="1200" dirty="0"/>
        </a:p>
      </dsp:txBody>
      <dsp:txXfrm>
        <a:off x="1850164" y="1960726"/>
        <a:ext cx="814697" cy="543130"/>
      </dsp:txXfrm>
    </dsp:sp>
    <dsp:sp modelId="{76B97461-76DE-034C-A3F7-D74822C07BDB}">
      <dsp:nvSpPr>
        <dsp:cNvPr id="0" name=""/>
        <dsp:cNvSpPr/>
      </dsp:nvSpPr>
      <dsp:spPr>
        <a:xfrm>
          <a:off x="2561154" y="1691979"/>
          <a:ext cx="2600117" cy="1054173"/>
        </a:xfrm>
        <a:prstGeom prst="chevron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000000">
              <a:alpha val="9000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60 </a:t>
          </a:r>
          <a:r>
            <a:rPr lang="es-ES" sz="1200" kern="1200" dirty="0" err="1" smtClean="0"/>
            <a:t>people</a:t>
          </a:r>
          <a:r>
            <a:rPr lang="es-ES" sz="1200" kern="1200" dirty="0" smtClean="0"/>
            <a:t> </a:t>
          </a:r>
          <a:r>
            <a:rPr lang="es-ES" sz="1200" kern="1200" dirty="0" err="1" smtClean="0"/>
            <a:t>from</a:t>
          </a:r>
          <a:r>
            <a:rPr lang="es-ES" sz="1200" kern="1200" dirty="0" smtClean="0"/>
            <a:t> </a:t>
          </a:r>
          <a:r>
            <a:rPr lang="es-ES" sz="1200" kern="1200" dirty="0" err="1" smtClean="0"/>
            <a:t>public</a:t>
          </a:r>
          <a:r>
            <a:rPr lang="es-ES" sz="1200" kern="1200" dirty="0" smtClean="0"/>
            <a:t>, </a:t>
          </a:r>
          <a:r>
            <a:rPr lang="es-ES" sz="1200" kern="1200" dirty="0" err="1" smtClean="0"/>
            <a:t>private</a:t>
          </a:r>
          <a:r>
            <a:rPr lang="es-ES" sz="1200" kern="1200" dirty="0" smtClean="0"/>
            <a:t>, </a:t>
          </a:r>
          <a:r>
            <a:rPr lang="es-ES" sz="1200" kern="1200" dirty="0" err="1" smtClean="0"/>
            <a:t>academic</a:t>
          </a:r>
          <a:r>
            <a:rPr lang="es-ES" sz="1200" kern="1200" dirty="0" smtClean="0"/>
            <a:t>, </a:t>
          </a:r>
          <a:r>
            <a:rPr lang="es-ES" sz="1200" kern="1200" dirty="0" err="1" smtClean="0"/>
            <a:t>NGOs</a:t>
          </a:r>
          <a:r>
            <a:rPr lang="es-ES" sz="1200" kern="1200" dirty="0" smtClean="0"/>
            <a:t> and </a:t>
          </a:r>
          <a:r>
            <a:rPr lang="es-ES" sz="1200" kern="1200" dirty="0" err="1" smtClean="0"/>
            <a:t>consultants</a:t>
          </a:r>
          <a:r>
            <a:rPr lang="es-ES" sz="1200" kern="1200" dirty="0" smtClean="0"/>
            <a:t>.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SC and </a:t>
          </a:r>
          <a:r>
            <a:rPr lang="es-ES" sz="1200" kern="1200" dirty="0" err="1" smtClean="0"/>
            <a:t>professional</a:t>
          </a:r>
          <a:r>
            <a:rPr lang="es-ES" sz="1200" kern="1200" dirty="0" smtClean="0"/>
            <a:t> </a:t>
          </a:r>
          <a:r>
            <a:rPr lang="es-ES" sz="1200" kern="1200" dirty="0" err="1" smtClean="0"/>
            <a:t>team</a:t>
          </a:r>
          <a:r>
            <a:rPr lang="es-ES" sz="1200" kern="1200" dirty="0" smtClean="0"/>
            <a:t> </a:t>
          </a:r>
          <a:r>
            <a:rPr lang="es-ES" sz="1200" kern="1200" dirty="0" err="1" smtClean="0"/>
            <a:t>also</a:t>
          </a:r>
          <a:r>
            <a:rPr lang="es-ES" sz="1200" kern="1200" dirty="0" smtClean="0"/>
            <a:t> </a:t>
          </a:r>
          <a:r>
            <a:rPr lang="es-ES" sz="1200" kern="1200" dirty="0" err="1" smtClean="0"/>
            <a:t>part</a:t>
          </a:r>
          <a:r>
            <a:rPr lang="es-ES" sz="1200" kern="1200" dirty="0" smtClean="0"/>
            <a:t> of </a:t>
          </a:r>
          <a:r>
            <a:rPr lang="es-ES" sz="1200" kern="1200" dirty="0" err="1" smtClean="0"/>
            <a:t>the</a:t>
          </a:r>
          <a:r>
            <a:rPr lang="es-ES" sz="1200" kern="1200" dirty="0" smtClean="0"/>
            <a:t> SBT.</a:t>
          </a:r>
          <a:endParaRPr lang="es-ES" sz="1050" kern="1200" dirty="0"/>
        </a:p>
      </dsp:txBody>
      <dsp:txXfrm>
        <a:off x="3088241" y="1691979"/>
        <a:ext cx="1545944" cy="1054173"/>
      </dsp:txXfrm>
    </dsp:sp>
    <dsp:sp modelId="{933B550A-A305-EB4E-81A9-69D06FAC20C7}">
      <dsp:nvSpPr>
        <dsp:cNvPr id="0" name=""/>
        <dsp:cNvSpPr/>
      </dsp:nvSpPr>
      <dsp:spPr>
        <a:xfrm>
          <a:off x="102426" y="2854821"/>
          <a:ext cx="1837582" cy="984931"/>
        </a:xfrm>
        <a:prstGeom prst="chevron">
          <a:avLst/>
        </a:prstGeom>
        <a:solidFill>
          <a:srgbClr val="E46C0A"/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err="1" smtClean="0"/>
            <a:t>Information</a:t>
          </a:r>
          <a:r>
            <a:rPr lang="es-ES" sz="1100" kern="1200" dirty="0" smtClean="0"/>
            <a:t>, data inputs and </a:t>
          </a:r>
          <a:r>
            <a:rPr lang="es-ES" sz="1100" kern="1200" dirty="0" err="1" smtClean="0"/>
            <a:t>sectoral</a:t>
          </a:r>
          <a:r>
            <a:rPr lang="es-ES" sz="1100" kern="1200" dirty="0" smtClean="0"/>
            <a:t>  </a:t>
          </a:r>
          <a:r>
            <a:rPr lang="es-ES" sz="1100" kern="1200" dirty="0" err="1" smtClean="0"/>
            <a:t>experience</a:t>
          </a:r>
          <a:endParaRPr lang="es-ES" sz="1100" kern="1200" dirty="0"/>
        </a:p>
      </dsp:txBody>
      <dsp:txXfrm>
        <a:off x="594892" y="2854821"/>
        <a:ext cx="852651" cy="984931"/>
      </dsp:txXfrm>
    </dsp:sp>
    <dsp:sp modelId="{24EF8AF2-54C7-F04D-93A7-41885423FEC8}">
      <dsp:nvSpPr>
        <dsp:cNvPr id="0" name=""/>
        <dsp:cNvSpPr/>
      </dsp:nvSpPr>
      <dsp:spPr>
        <a:xfrm>
          <a:off x="1780244" y="3088947"/>
          <a:ext cx="1357827" cy="543130"/>
        </a:xfrm>
        <a:prstGeom prst="chevron">
          <a:avLst/>
        </a:prstGeom>
        <a:solidFill>
          <a:srgbClr val="77933C"/>
        </a:solidFill>
        <a:ln>
          <a:solidFill>
            <a:srgbClr val="0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err="1" smtClean="0"/>
            <a:t>Technical</a:t>
          </a:r>
          <a:r>
            <a:rPr lang="es-ES" sz="1100" kern="1200" dirty="0" smtClean="0"/>
            <a:t> </a:t>
          </a:r>
          <a:r>
            <a:rPr lang="es-ES" sz="1100" kern="1200" dirty="0" err="1" smtClean="0"/>
            <a:t>working</a:t>
          </a:r>
          <a:r>
            <a:rPr lang="es-ES" sz="1100" kern="1200" dirty="0" smtClean="0"/>
            <a:t> </a:t>
          </a:r>
          <a:r>
            <a:rPr lang="es-ES" sz="1100" kern="1200" dirty="0" err="1" smtClean="0"/>
            <a:t>groups</a:t>
          </a:r>
          <a:endParaRPr lang="es-ES" sz="1100" kern="1200" dirty="0"/>
        </a:p>
      </dsp:txBody>
      <dsp:txXfrm>
        <a:off x="2051809" y="3088947"/>
        <a:ext cx="814697" cy="543130"/>
      </dsp:txXfrm>
    </dsp:sp>
    <dsp:sp modelId="{4DA30E20-2180-2C45-8F01-D617B1729201}">
      <dsp:nvSpPr>
        <dsp:cNvPr id="0" name=""/>
        <dsp:cNvSpPr/>
      </dsp:nvSpPr>
      <dsp:spPr>
        <a:xfrm>
          <a:off x="1592170" y="3987541"/>
          <a:ext cx="1357827" cy="543130"/>
        </a:xfrm>
        <a:prstGeom prst="chevron">
          <a:avLst/>
        </a:prstGeom>
        <a:solidFill>
          <a:srgbClr val="77933C"/>
        </a:solidFill>
        <a:ln>
          <a:solidFill>
            <a:srgbClr val="000000"/>
          </a:solidFill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err="1" smtClean="0"/>
            <a:t>Sectoral</a:t>
          </a:r>
          <a:r>
            <a:rPr lang="es-ES" sz="1200" kern="1200" dirty="0" smtClean="0"/>
            <a:t> </a:t>
          </a:r>
          <a:r>
            <a:rPr lang="es-ES" sz="1200" kern="1200" dirty="0" err="1" smtClean="0"/>
            <a:t>consultants</a:t>
          </a:r>
          <a:endParaRPr lang="es-ES" sz="1200" kern="1200" dirty="0"/>
        </a:p>
      </dsp:txBody>
      <dsp:txXfrm>
        <a:off x="1863735" y="3987541"/>
        <a:ext cx="814697" cy="543130"/>
      </dsp:txXfrm>
    </dsp:sp>
    <dsp:sp modelId="{75EB0CDF-8B07-0D43-BE12-C9D52B9E7A4A}">
      <dsp:nvSpPr>
        <dsp:cNvPr id="0" name=""/>
        <dsp:cNvSpPr/>
      </dsp:nvSpPr>
      <dsp:spPr>
        <a:xfrm>
          <a:off x="2800527" y="2837765"/>
          <a:ext cx="3332610" cy="1019043"/>
        </a:xfrm>
        <a:prstGeom prst="chevron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000000">
              <a:alpha val="9000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40 </a:t>
          </a:r>
          <a:r>
            <a:rPr lang="es-ES" sz="1200" kern="1200" dirty="0" err="1" smtClean="0"/>
            <a:t>people</a:t>
          </a:r>
          <a:r>
            <a:rPr lang="es-ES" sz="1200" kern="1200" dirty="0" smtClean="0"/>
            <a:t> </a:t>
          </a:r>
          <a:r>
            <a:rPr lang="es-ES" sz="1200" kern="1200" dirty="0" err="1" smtClean="0"/>
            <a:t>from</a:t>
          </a:r>
          <a:r>
            <a:rPr lang="es-ES" sz="1200" kern="1200" dirty="0" smtClean="0"/>
            <a:t> </a:t>
          </a:r>
          <a:r>
            <a:rPr lang="es-ES" sz="1200" kern="1200" dirty="0" err="1" smtClean="0"/>
            <a:t>each</a:t>
          </a:r>
          <a:r>
            <a:rPr lang="es-ES" sz="1200" kern="1200" dirty="0" smtClean="0"/>
            <a:t> sector </a:t>
          </a:r>
          <a:r>
            <a:rPr lang="es-ES" sz="1200" kern="1200" dirty="0" err="1" smtClean="0"/>
            <a:t>invited</a:t>
          </a:r>
          <a:r>
            <a:rPr lang="es-ES" sz="1200" kern="1200" dirty="0" smtClean="0"/>
            <a:t> </a:t>
          </a:r>
          <a:r>
            <a:rPr lang="es-ES" sz="1200" kern="1200" dirty="0" err="1" smtClean="0"/>
            <a:t>to</a:t>
          </a:r>
          <a:r>
            <a:rPr lang="es-ES" sz="1200" kern="1200" dirty="0" smtClean="0"/>
            <a:t> </a:t>
          </a:r>
          <a:r>
            <a:rPr lang="es-ES" sz="1200" kern="1200" dirty="0" err="1" smtClean="0"/>
            <a:t>technical</a:t>
          </a:r>
          <a:r>
            <a:rPr lang="es-ES" sz="1200" kern="1200" dirty="0" smtClean="0"/>
            <a:t> </a:t>
          </a:r>
          <a:r>
            <a:rPr lang="es-ES" sz="1200" kern="1200" dirty="0" err="1" smtClean="0"/>
            <a:t>meetings</a:t>
          </a:r>
          <a:r>
            <a:rPr lang="es-ES" sz="1200" kern="1200" dirty="0" smtClean="0"/>
            <a:t>: </a:t>
          </a:r>
          <a:r>
            <a:rPr lang="es-ES" sz="1200" kern="1200" dirty="0" err="1" smtClean="0"/>
            <a:t>electricity</a:t>
          </a:r>
          <a:r>
            <a:rPr lang="es-ES" sz="1200" kern="1200" dirty="0" smtClean="0"/>
            <a:t>, </a:t>
          </a:r>
          <a:r>
            <a:rPr lang="es-ES" sz="1200" kern="1200" dirty="0" err="1" smtClean="0"/>
            <a:t>transportation</a:t>
          </a:r>
          <a:r>
            <a:rPr lang="es-ES" sz="1200" kern="1200" dirty="0" smtClean="0"/>
            <a:t>, </a:t>
          </a:r>
          <a:r>
            <a:rPr lang="es-ES" sz="1200" kern="1200" dirty="0" err="1" smtClean="0"/>
            <a:t>industry</a:t>
          </a:r>
          <a:r>
            <a:rPr lang="es-ES" sz="1200" kern="1200" dirty="0" smtClean="0"/>
            <a:t> and </a:t>
          </a:r>
          <a:r>
            <a:rPr lang="es-ES" sz="1200" kern="1200" dirty="0" err="1" smtClean="0"/>
            <a:t>mining</a:t>
          </a:r>
          <a:r>
            <a:rPr lang="es-ES" sz="1200" kern="1200" dirty="0" smtClean="0"/>
            <a:t>, CPR, </a:t>
          </a:r>
          <a:r>
            <a:rPr lang="es-ES" sz="1200" kern="1200" dirty="0" err="1" smtClean="0"/>
            <a:t>wastes</a:t>
          </a:r>
          <a:r>
            <a:rPr lang="es-ES" sz="1200" kern="1200" dirty="0" smtClean="0"/>
            <a:t>, </a:t>
          </a:r>
          <a:r>
            <a:rPr lang="es-ES" sz="1200" kern="1200" dirty="0" err="1" smtClean="0"/>
            <a:t>forest</a:t>
          </a:r>
          <a:r>
            <a:rPr lang="es-ES" sz="1200" kern="1200" dirty="0" smtClean="0"/>
            <a:t>, </a:t>
          </a:r>
          <a:r>
            <a:rPr lang="es-ES" sz="1200" kern="1200" dirty="0" err="1" smtClean="0"/>
            <a:t>agriculture</a:t>
          </a:r>
          <a:r>
            <a:rPr lang="es-ES" sz="1200" kern="1200" dirty="0" smtClean="0"/>
            <a:t> and </a:t>
          </a:r>
          <a:r>
            <a:rPr lang="es-ES" sz="1200" kern="1200" dirty="0" err="1" smtClean="0"/>
            <a:t>livestock</a:t>
          </a:r>
          <a:endParaRPr lang="es-ES" sz="1200" kern="1200" dirty="0"/>
        </a:p>
      </dsp:txBody>
      <dsp:txXfrm>
        <a:off x="3310049" y="2837765"/>
        <a:ext cx="2313567" cy="1019043"/>
      </dsp:txXfrm>
    </dsp:sp>
    <dsp:sp modelId="{18512C46-FFBC-F94B-A60F-E3BCFCFF01EE}">
      <dsp:nvSpPr>
        <dsp:cNvPr id="0" name=""/>
        <dsp:cNvSpPr/>
      </dsp:nvSpPr>
      <dsp:spPr>
        <a:xfrm>
          <a:off x="2847902" y="4005024"/>
          <a:ext cx="2084645" cy="543130"/>
        </a:xfrm>
        <a:prstGeom prst="chevron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000000">
              <a:alpha val="9000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6 </a:t>
          </a:r>
          <a:r>
            <a:rPr lang="es-ES" sz="1400" kern="1200" dirty="0" err="1" smtClean="0"/>
            <a:t>consultant</a:t>
          </a:r>
          <a:r>
            <a:rPr lang="es-ES" sz="1400" kern="1200" dirty="0" smtClean="0"/>
            <a:t> </a:t>
          </a:r>
          <a:r>
            <a:rPr lang="es-ES" sz="1400" kern="1200" dirty="0" err="1" smtClean="0"/>
            <a:t>teams</a:t>
          </a:r>
          <a:r>
            <a:rPr lang="es-ES" sz="1400" kern="1200" dirty="0" smtClean="0"/>
            <a:t>, </a:t>
          </a:r>
          <a:r>
            <a:rPr lang="es-ES" sz="1400" kern="1200" dirty="0" err="1" smtClean="0"/>
            <a:t>over</a:t>
          </a:r>
          <a:r>
            <a:rPr lang="es-ES" sz="1400" kern="1200" dirty="0" smtClean="0"/>
            <a:t> 50 </a:t>
          </a:r>
          <a:r>
            <a:rPr lang="es-ES" sz="1400" kern="1200" dirty="0" err="1" smtClean="0"/>
            <a:t>people</a:t>
          </a:r>
          <a:r>
            <a:rPr lang="es-ES" sz="1400" kern="1200" dirty="0" smtClean="0"/>
            <a:t> </a:t>
          </a:r>
          <a:r>
            <a:rPr lang="es-ES" sz="1400" kern="1200" dirty="0" err="1" smtClean="0"/>
            <a:t>altogether</a:t>
          </a:r>
          <a:r>
            <a:rPr lang="es-ES" sz="1400" kern="1200" dirty="0" smtClean="0"/>
            <a:t> </a:t>
          </a:r>
          <a:endParaRPr lang="es-ES" sz="1400" kern="1200" dirty="0"/>
        </a:p>
      </dsp:txBody>
      <dsp:txXfrm>
        <a:off x="3119467" y="4005024"/>
        <a:ext cx="1541515" cy="543130"/>
      </dsp:txXfrm>
    </dsp:sp>
    <dsp:sp modelId="{3C363D70-FD78-DD42-B649-569C4CE38FE0}">
      <dsp:nvSpPr>
        <dsp:cNvPr id="0" name=""/>
        <dsp:cNvSpPr/>
      </dsp:nvSpPr>
      <dsp:spPr>
        <a:xfrm>
          <a:off x="2115" y="3948421"/>
          <a:ext cx="1635936" cy="654374"/>
        </a:xfrm>
        <a:prstGeom prst="chevron">
          <a:avLst/>
        </a:prstGeom>
        <a:solidFill>
          <a:srgbClr val="E46C0A"/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err="1" smtClean="0"/>
            <a:t>Sectoral</a:t>
          </a:r>
          <a:r>
            <a:rPr lang="es-ES" sz="1200" kern="1200" dirty="0" smtClean="0"/>
            <a:t> </a:t>
          </a:r>
          <a:r>
            <a:rPr lang="es-ES" sz="1200" kern="1200" dirty="0" err="1" smtClean="0"/>
            <a:t>modelling</a:t>
          </a:r>
          <a:endParaRPr lang="es-ES" sz="1200" kern="1200" dirty="0"/>
        </a:p>
      </dsp:txBody>
      <dsp:txXfrm>
        <a:off x="329302" y="3948421"/>
        <a:ext cx="981562" cy="654374"/>
      </dsp:txXfrm>
    </dsp:sp>
    <dsp:sp modelId="{ADA48D27-553D-EF44-A54F-C072453B835B}">
      <dsp:nvSpPr>
        <dsp:cNvPr id="0" name=""/>
        <dsp:cNvSpPr/>
      </dsp:nvSpPr>
      <dsp:spPr>
        <a:xfrm>
          <a:off x="2115" y="4745790"/>
          <a:ext cx="1635936" cy="654374"/>
        </a:xfrm>
        <a:prstGeom prst="chevron">
          <a:avLst/>
        </a:prstGeom>
        <a:solidFill>
          <a:srgbClr val="E46C0A"/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err="1" smtClean="0"/>
            <a:t>Design</a:t>
          </a:r>
          <a:r>
            <a:rPr lang="es-ES" sz="1100" kern="1200" dirty="0" smtClean="0"/>
            <a:t>, </a:t>
          </a:r>
          <a:r>
            <a:rPr lang="es-ES" sz="1100" kern="1200" dirty="0" err="1" smtClean="0"/>
            <a:t>analysis</a:t>
          </a:r>
          <a:r>
            <a:rPr lang="es-ES" sz="1100" kern="1200" dirty="0" smtClean="0"/>
            <a:t>, </a:t>
          </a:r>
          <a:r>
            <a:rPr lang="es-ES" sz="1100" kern="1200" dirty="0" err="1" smtClean="0"/>
            <a:t>review</a:t>
          </a:r>
          <a:r>
            <a:rPr lang="es-ES" sz="1100" kern="1200" dirty="0" smtClean="0"/>
            <a:t>, </a:t>
          </a:r>
          <a:r>
            <a:rPr lang="es-ES" sz="1100" kern="1200" dirty="0" err="1" smtClean="0"/>
            <a:t>coordination</a:t>
          </a:r>
          <a:r>
            <a:rPr lang="es-ES" sz="1100" kern="1200" dirty="0" smtClean="0"/>
            <a:t> </a:t>
          </a:r>
          <a:endParaRPr lang="es-ES" sz="1100" kern="1200" dirty="0"/>
        </a:p>
      </dsp:txBody>
      <dsp:txXfrm>
        <a:off x="329302" y="4745790"/>
        <a:ext cx="981562" cy="654374"/>
      </dsp:txXfrm>
    </dsp:sp>
    <dsp:sp modelId="{EE7E38B2-0CBA-DF47-95BA-C3650207DB8D}">
      <dsp:nvSpPr>
        <dsp:cNvPr id="0" name=""/>
        <dsp:cNvSpPr/>
      </dsp:nvSpPr>
      <dsp:spPr>
        <a:xfrm>
          <a:off x="1516481" y="4827101"/>
          <a:ext cx="1357827" cy="543130"/>
        </a:xfrm>
        <a:prstGeom prst="chevron">
          <a:avLst/>
        </a:prstGeom>
        <a:solidFill>
          <a:srgbClr val="77933C"/>
        </a:solidFill>
        <a:ln>
          <a:solidFill>
            <a:srgbClr val="000000"/>
          </a:solidFill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Professional </a:t>
          </a:r>
          <a:r>
            <a:rPr lang="es-ES" sz="1100" kern="1200" dirty="0" err="1" smtClean="0"/>
            <a:t>team</a:t>
          </a:r>
          <a:r>
            <a:rPr lang="es-ES" sz="1100" kern="1200" dirty="0" smtClean="0"/>
            <a:t> MAPS Chile</a:t>
          </a:r>
          <a:endParaRPr lang="es-ES" sz="1100" kern="1200" dirty="0"/>
        </a:p>
      </dsp:txBody>
      <dsp:txXfrm>
        <a:off x="1788046" y="4827101"/>
        <a:ext cx="814697" cy="543130"/>
      </dsp:txXfrm>
    </dsp:sp>
    <dsp:sp modelId="{164AE21D-0BBF-5E40-AE06-A79B3EA23515}">
      <dsp:nvSpPr>
        <dsp:cNvPr id="0" name=""/>
        <dsp:cNvSpPr/>
      </dsp:nvSpPr>
      <dsp:spPr>
        <a:xfrm>
          <a:off x="2865165" y="4827101"/>
          <a:ext cx="2196054" cy="543130"/>
        </a:xfrm>
        <a:prstGeom prst="chevron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000000">
              <a:alpha val="9000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14 </a:t>
          </a:r>
          <a:r>
            <a:rPr lang="es-ES" sz="1400" kern="1200" dirty="0" err="1" smtClean="0"/>
            <a:t>professionals</a:t>
          </a:r>
          <a:r>
            <a:rPr lang="es-ES" sz="1400" kern="1200" dirty="0" smtClean="0"/>
            <a:t> </a:t>
          </a:r>
          <a:r>
            <a:rPr lang="es-ES" sz="1400" kern="1200" dirty="0" err="1" smtClean="0"/>
            <a:t>from</a:t>
          </a:r>
          <a:r>
            <a:rPr lang="es-ES" sz="1400" kern="1200" dirty="0" smtClean="0"/>
            <a:t> </a:t>
          </a:r>
          <a:r>
            <a:rPr lang="es-ES" sz="1400" kern="1200" dirty="0" err="1" smtClean="0"/>
            <a:t>different</a:t>
          </a:r>
          <a:r>
            <a:rPr lang="es-ES" sz="1400" kern="1200" dirty="0" smtClean="0"/>
            <a:t> </a:t>
          </a:r>
          <a:r>
            <a:rPr lang="es-ES" sz="1400" kern="1200" dirty="0" err="1" smtClean="0"/>
            <a:t>backgrounds</a:t>
          </a:r>
          <a:endParaRPr lang="es-ES" sz="1400" kern="1200" dirty="0"/>
        </a:p>
      </dsp:txBody>
      <dsp:txXfrm>
        <a:off x="3136730" y="4827101"/>
        <a:ext cx="1652924" cy="5431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3DDD94-3A56-3F48-A924-E30F9161F85B}" type="datetimeFigureOut">
              <a:rPr lang="es-ES" smtClean="0"/>
              <a:t>10/14/15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10C0D7-9434-DC40-98DC-C4BA873D274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4368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Donor</a:t>
            </a:r>
            <a:r>
              <a:rPr lang="en-US" baseline="0" dirty="0" smtClean="0"/>
              <a:t> support – CIFF, SDC, CDKN, 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FA5DD-3103-EB4C-80B6-93B66B157B59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490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4CA80D-5D4B-134E-B944-70309796346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5426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Not</a:t>
            </a:r>
            <a:r>
              <a:rPr lang="en-GB" baseline="0" dirty="0" smtClean="0"/>
              <a:t> a strict methodological approach rather a collaborative space </a:t>
            </a:r>
          </a:p>
          <a:p>
            <a:r>
              <a:rPr lang="en-GB" baseline="0" dirty="0" smtClean="0"/>
              <a:t>Collaborative, collegial space that offers support, capacity building when necessary, innovation</a:t>
            </a:r>
          </a:p>
          <a:p>
            <a:r>
              <a:rPr lang="en-GB" baseline="0" dirty="0" smtClean="0"/>
              <a:t>Process Design and research differs from country to country to accommodate national circumstances &amp; culture</a:t>
            </a:r>
            <a:endParaRPr lang="en-GB" dirty="0" smtClean="0"/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D0915"/>
              </a:buClr>
              <a:buSzTx/>
              <a:buFont typeface="Arial"/>
              <a:buChar char="•"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ＭＳ Ｐゴシック" charset="0"/>
              <a:cs typeface="Calibri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D0915"/>
              </a:buClr>
              <a:buSzTx/>
              <a:buFont typeface="Arial"/>
              <a:buChar char="•"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ＭＳ Ｐゴシック" charset="0"/>
              <a:cs typeface="Calibri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D0915"/>
              </a:buClr>
              <a:buSzTx/>
              <a:buFont typeface="Arial"/>
              <a:buChar char="•"/>
              <a:tabLst/>
              <a:defRPr/>
            </a:pPr>
            <a:r>
              <a: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ＭＳ Ｐゴシック" charset="0"/>
                <a:cs typeface="Calibri"/>
              </a:rPr>
              <a:t>Legitimacy, credibility, relevance</a:t>
            </a:r>
            <a:endParaRPr lang="en-GB" sz="800" kern="0" dirty="0" smtClean="0">
              <a:solidFill>
                <a:schemeClr val="tx1"/>
              </a:solidFill>
              <a:latin typeface="Calibri"/>
              <a:ea typeface="ＭＳ Ｐゴシック" charset="0"/>
              <a:cs typeface="Calibri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D0915"/>
              </a:buClr>
              <a:buSzTx/>
              <a:tabLst/>
              <a:defRPr/>
            </a:pPr>
            <a:endParaRPr lang="en-GB" sz="800" kern="0" dirty="0" smtClean="0">
              <a:solidFill>
                <a:schemeClr val="tx1"/>
              </a:solidFill>
              <a:latin typeface="Calibri"/>
              <a:ea typeface="ＭＳ Ｐゴシック" charset="0"/>
              <a:cs typeface="Calibri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D0915"/>
              </a:buClr>
              <a:buSzTx/>
              <a:buFont typeface="Arial"/>
              <a:buChar char="•"/>
              <a:tabLst/>
              <a:defRPr/>
            </a:pPr>
            <a:r>
              <a:rPr lang="en-GB" sz="800" kern="0" dirty="0" smtClean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rPr>
              <a:t>To record an evolving best practice, providing impetus to implementation of climate change mitigation action in developing countries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FA5DD-3103-EB4C-80B6-93B66B157B59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4906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28EDDAD4-2470-C64E-AD31-CB0BBF47E317}" type="slidenum">
              <a:rPr lang="en-US" sz="1200">
                <a:solidFill>
                  <a:prstClr val="black"/>
                </a:solidFill>
              </a:rPr>
              <a:pPr/>
              <a:t>21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5" Type="http://schemas.openxmlformats.org/officeDocument/2006/relationships/image" Target="../media/image7.jp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E368-54FA-FD42-90EA-93CB21F576BE}" type="datetimeFigureOut">
              <a:rPr lang="es-ES" smtClean="0"/>
              <a:t>10/14/15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8548C-A703-0A4F-911B-BE53B4271C0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5872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E368-54FA-FD42-90EA-93CB21F576BE}" type="datetimeFigureOut">
              <a:rPr lang="es-ES" smtClean="0"/>
              <a:t>10/14/15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8548C-A703-0A4F-911B-BE53B4271C0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8960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E368-54FA-FD42-90EA-93CB21F576BE}" type="datetimeFigureOut">
              <a:rPr lang="es-ES" smtClean="0"/>
              <a:t>10/14/15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8548C-A703-0A4F-911B-BE53B4271C0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79105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3" descr="Untitled-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5588" cy="5716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98500"/>
            <a:ext cx="5715000" cy="698500"/>
          </a:xfrm>
          <a:solidFill>
            <a:srgbClr val="AB1E23"/>
          </a:solidFill>
        </p:spPr>
        <p:txBody>
          <a:bodyPr/>
          <a:lstStyle>
            <a:lvl1pPr algn="l">
              <a:defRPr sz="4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397000"/>
            <a:ext cx="5715000" cy="381000"/>
          </a:xfrm>
          <a:solidFill>
            <a:srgbClr val="E59325"/>
          </a:solidFill>
        </p:spPr>
        <p:txBody>
          <a:bodyPr/>
          <a:lstStyle>
            <a:lvl1pPr marL="0" indent="0" algn="l">
              <a:buNone/>
              <a:defRPr sz="1800">
                <a:latin typeface="Calibri"/>
                <a:cs typeface="Calibri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pic>
        <p:nvPicPr>
          <p:cNvPr id="10" name="Picture 15" descr="MAPS_Print_Logo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81000" y="4132543"/>
            <a:ext cx="1981200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6228185" y="5209398"/>
            <a:ext cx="1882775" cy="288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Logo_SSN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4680520"/>
            <a:ext cx="492340" cy="81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210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5207000"/>
            <a:ext cx="19050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5207000"/>
            <a:ext cx="28956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5207000"/>
            <a:ext cx="19050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F4EF19A-532F-AC42-BFBC-3ABB4A095B92}" type="slidenum">
              <a:rPr lang="en-US" sz="24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>
              <a:solidFill>
                <a:srgbClr val="000000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725627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5207000"/>
            <a:ext cx="19050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5207000"/>
            <a:ext cx="28956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5207000"/>
            <a:ext cx="19050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B08D901-666A-E449-878A-45196DEAE29E}" type="slidenum">
              <a:rPr lang="en-US" sz="24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>
              <a:solidFill>
                <a:srgbClr val="000000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159031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51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51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5207000"/>
            <a:ext cx="19050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5207000"/>
            <a:ext cx="28956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5207000"/>
            <a:ext cx="19050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3B673AB-4DCE-C54C-AD81-6C9E031A3214}" type="slidenum">
              <a:rPr lang="en-US" sz="24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>
              <a:solidFill>
                <a:srgbClr val="000000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84468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5207000"/>
            <a:ext cx="19050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5207000"/>
            <a:ext cx="28956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5207000"/>
            <a:ext cx="19050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E93C6E3-D37B-7E4C-A6DA-E44E0AFCCB33}" type="slidenum">
              <a:rPr lang="en-US" sz="24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>
              <a:solidFill>
                <a:srgbClr val="000000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468735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5207000"/>
            <a:ext cx="19050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5207000"/>
            <a:ext cx="28956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5207000"/>
            <a:ext cx="19050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A6EC8B4-62EA-684A-8634-A169B0C2B900}" type="slidenum">
              <a:rPr lang="en-US" sz="24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>
              <a:solidFill>
                <a:srgbClr val="000000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229710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5207000"/>
            <a:ext cx="19050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5207000"/>
            <a:ext cx="28956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5207000"/>
            <a:ext cx="19050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7AED793-84D2-7C43-9281-15FAAD0E2E6E}" type="slidenum">
              <a:rPr lang="en-US" sz="24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>
              <a:solidFill>
                <a:srgbClr val="000000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297117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5207000"/>
            <a:ext cx="19050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5207000"/>
            <a:ext cx="28956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5207000"/>
            <a:ext cx="19050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50E62E2-A7C7-1C43-AFDA-1AF1564B35BE}" type="slidenum">
              <a:rPr lang="en-US" sz="24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>
              <a:solidFill>
                <a:srgbClr val="000000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20693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E368-54FA-FD42-90EA-93CB21F576BE}" type="datetimeFigureOut">
              <a:rPr lang="es-ES" smtClean="0"/>
              <a:t>10/14/15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8548C-A703-0A4F-911B-BE53B4271C0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32761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5207000"/>
            <a:ext cx="19050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5207000"/>
            <a:ext cx="28956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5207000"/>
            <a:ext cx="19050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208D77E-CA29-7546-B41F-E62FDC4BF3FD}" type="slidenum">
              <a:rPr lang="en-US" sz="24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>
              <a:solidFill>
                <a:srgbClr val="000000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906379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5207000"/>
            <a:ext cx="19050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5207000"/>
            <a:ext cx="28956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5207000"/>
            <a:ext cx="19050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0D33966-2551-0A42-A74D-D71D7DE3D1D3}" type="slidenum">
              <a:rPr lang="en-US" sz="24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>
              <a:solidFill>
                <a:srgbClr val="000000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662770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508000"/>
            <a:ext cx="1943100" cy="45720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08000"/>
            <a:ext cx="5676900" cy="45720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5207000"/>
            <a:ext cx="19050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5207000"/>
            <a:ext cx="28956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5207000"/>
            <a:ext cx="19050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6E0D5CB-CCB6-2948-965B-9AB55F765D79}" type="slidenum">
              <a:rPr lang="en-US" sz="24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>
              <a:solidFill>
                <a:srgbClr val="000000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222640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0334"/>
            <a:ext cx="8229600" cy="3284803"/>
          </a:xfrm>
        </p:spPr>
        <p:txBody>
          <a:bodyPr/>
          <a:lstStyle>
            <a:lvl1pPr>
              <a:defRPr sz="2000"/>
            </a:lvl1pPr>
            <a:lvl2pPr marL="800100" indent="-342900">
              <a:buFontTx/>
              <a:buBlip>
                <a:blip r:embed="rId2"/>
              </a:buBlip>
              <a:defRPr sz="1800"/>
            </a:lvl2pPr>
            <a:lvl3pPr marL="1371600" indent="-457200">
              <a:buSzPct val="70000"/>
              <a:buFont typeface="Lucida Grande"/>
              <a:buChar char="-"/>
              <a:defRPr/>
            </a:lvl3pPr>
            <a:lvl4pPr marL="1600200" indent="-228600">
              <a:buSzPct val="50000"/>
              <a:buFontTx/>
              <a:buBlip>
                <a:blip r:embed="rId2"/>
              </a:buBlip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8" name="Picture 7" descr="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77" y="5367090"/>
            <a:ext cx="628026" cy="108018"/>
          </a:xfrm>
          <a:prstGeom prst="rect">
            <a:avLst/>
          </a:prstGeom>
        </p:spPr>
      </p:pic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724118"/>
            <a:ext cx="8229600" cy="6457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0"/>
          </p:nvPr>
        </p:nvSpPr>
        <p:spPr>
          <a:xfrm>
            <a:off x="457200" y="1327714"/>
            <a:ext cx="8229600" cy="379235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rgbClr val="D48B3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08363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4D501-3F63-9246-95B6-7901F6F2BE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2011B-7CC5-324B-A358-3072348E68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517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4D501-3F63-9246-95B6-7901F6F2BE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2011B-7CC5-324B-A358-3072348E68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9224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4D501-3F63-9246-95B6-7901F6F2BE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2011B-7CC5-324B-A358-3072348E68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7052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4D501-3F63-9246-95B6-7901F6F2BE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2011B-7CC5-324B-A358-3072348E68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5799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2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279262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4D501-3F63-9246-95B6-7901F6F2BE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2011B-7CC5-324B-A358-3072348E68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2873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4D501-3F63-9246-95B6-7901F6F2BE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2011B-7CC5-324B-A358-3072348E68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521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E368-54FA-FD42-90EA-93CB21F576BE}" type="datetimeFigureOut">
              <a:rPr lang="es-ES" smtClean="0"/>
              <a:t>10/14/15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8548C-A703-0A4F-911B-BE53B4271C0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74533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4D501-3F63-9246-95B6-7901F6F2BE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2011B-7CC5-324B-A358-3072348E68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5406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4D501-3F63-9246-95B6-7901F6F2BE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2011B-7CC5-324B-A358-3072348E68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8524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4D501-3F63-9246-95B6-7901F6F2BE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2011B-7CC5-324B-A358-3072348E68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000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4D501-3F63-9246-95B6-7901F6F2BE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2011B-7CC5-324B-A358-3072348E68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6061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4D501-3F63-9246-95B6-7901F6F2BE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2011B-7CC5-324B-A358-3072348E68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925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E368-54FA-FD42-90EA-93CB21F576BE}" type="datetimeFigureOut">
              <a:rPr lang="es-ES" smtClean="0"/>
              <a:t>10/14/15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8548C-A703-0A4F-911B-BE53B4271C0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1745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7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7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E368-54FA-FD42-90EA-93CB21F576BE}" type="datetimeFigureOut">
              <a:rPr lang="es-ES" smtClean="0"/>
              <a:t>10/14/15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8548C-A703-0A4F-911B-BE53B4271C0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8782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E368-54FA-FD42-90EA-93CB21F576BE}" type="datetimeFigureOut">
              <a:rPr lang="es-ES" smtClean="0"/>
              <a:t>10/14/15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8548C-A703-0A4F-911B-BE53B4271C0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4420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E368-54FA-FD42-90EA-93CB21F576BE}" type="datetimeFigureOut">
              <a:rPr lang="es-ES" smtClean="0"/>
              <a:t>10/14/15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8548C-A703-0A4F-911B-BE53B4271C0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8326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2" y="227541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2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E368-54FA-FD42-90EA-93CB21F576BE}" type="datetimeFigureOut">
              <a:rPr lang="es-ES" smtClean="0"/>
              <a:t>10/14/15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8548C-A703-0A4F-911B-BE53B4271C0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6646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E368-54FA-FD42-90EA-93CB21F576BE}" type="datetimeFigureOut">
              <a:rPr lang="es-ES" smtClean="0"/>
              <a:t>10/14/15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8548C-A703-0A4F-911B-BE53B4271C0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366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4" Type="http://schemas.openxmlformats.org/officeDocument/2006/relationships/image" Target="../media/image1.jpeg"/><Relationship Id="rId15" Type="http://schemas.openxmlformats.org/officeDocument/2006/relationships/image" Target="../media/image2.emf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13" Type="http://schemas.openxmlformats.org/officeDocument/2006/relationships/image" Target="../media/image10.png"/><Relationship Id="rId14" Type="http://schemas.openxmlformats.org/officeDocument/2006/relationships/image" Target="../media/image3.jpeg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venir Next Regular"/>
                <a:cs typeface="Avenir Next Regular"/>
              </a:defRPr>
            </a:lvl1pPr>
          </a:lstStyle>
          <a:p>
            <a:fld id="{3BD9E368-54FA-FD42-90EA-93CB21F576BE}" type="datetimeFigureOut">
              <a:rPr lang="es-ES" smtClean="0"/>
              <a:pPr/>
              <a:t>10/14/15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venir Next Regular"/>
                <a:cs typeface="Avenir Next Regular"/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venir Next Regular"/>
                <a:cs typeface="Avenir Next Regular"/>
              </a:defRPr>
            </a:lvl1pPr>
          </a:lstStyle>
          <a:p>
            <a:fld id="{6438548C-A703-0A4F-911B-BE53B4271C0A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5146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venir Next Regular"/>
          <a:ea typeface="+mj-ea"/>
          <a:cs typeface="Avenir Next Regular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venir Next Regular"/>
          <a:ea typeface="+mn-ea"/>
          <a:cs typeface="Avenir Next Regular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venir Next Regular"/>
          <a:ea typeface="+mn-ea"/>
          <a:cs typeface="Avenir Next Regular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venir Next Regular"/>
          <a:ea typeface="+mn-ea"/>
          <a:cs typeface="Avenir Next Regular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venir Next Regular"/>
          <a:ea typeface="+mn-ea"/>
          <a:cs typeface="Avenir Next Regular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venir Next Regular"/>
          <a:ea typeface="+mn-ea"/>
          <a:cs typeface="Avenir Next Regular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01_Master2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0800" y="636000"/>
            <a:ext cx="77724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460500"/>
            <a:ext cx="8458200" cy="374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</a:t>
            </a:r>
            <a:r>
              <a:rPr lang="en-US" dirty="0"/>
              <a:t>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 descr="logo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7772400" y="190500"/>
            <a:ext cx="1143000" cy="683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10"/>
          <p:cNvSpPr>
            <a:spLocks noChangeShapeType="1"/>
          </p:cNvSpPr>
          <p:nvPr userDrawn="1"/>
        </p:nvSpPr>
        <p:spPr bwMode="auto">
          <a:xfrm>
            <a:off x="76200" y="5524500"/>
            <a:ext cx="5638800" cy="0"/>
          </a:xfrm>
          <a:prstGeom prst="line">
            <a:avLst/>
          </a:prstGeom>
          <a:noFill/>
          <a:ln w="9525">
            <a:solidFill>
              <a:srgbClr val="BF2B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0" name="Picture 11" descr="header llogo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5791200" y="5397500"/>
            <a:ext cx="838200" cy="17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12"/>
          <p:cNvSpPr txBox="1">
            <a:spLocks noChangeArrowheads="1"/>
          </p:cNvSpPr>
          <p:nvPr userDrawn="1"/>
        </p:nvSpPr>
        <p:spPr bwMode="auto">
          <a:xfrm>
            <a:off x="6629400" y="5397501"/>
            <a:ext cx="25146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800" dirty="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Mitigation </a:t>
            </a:r>
            <a:r>
              <a:rPr lang="en-US" sz="8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Action </a:t>
            </a:r>
            <a:r>
              <a:rPr lang="en-US" sz="800" smtClean="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Plans </a:t>
            </a:r>
            <a:r>
              <a:rPr lang="en-US" sz="800" dirty="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and Scenarios</a:t>
            </a:r>
          </a:p>
        </p:txBody>
      </p:sp>
    </p:spTree>
    <p:extLst>
      <p:ext uri="{BB962C8B-B14F-4D97-AF65-F5344CB8AC3E}">
        <p14:creationId xmlns:p14="http://schemas.microsoft.com/office/powerpoint/2010/main" val="900377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0" i="0">
          <a:solidFill>
            <a:srgbClr val="C92B27"/>
          </a:solidFill>
          <a:latin typeface="Calibri"/>
          <a:ea typeface="+mj-ea"/>
          <a:cs typeface="Calibri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None/>
        <a:defRPr sz="2400">
          <a:solidFill>
            <a:schemeClr val="tx1"/>
          </a:solidFill>
          <a:latin typeface="Calibri"/>
          <a:ea typeface="+mn-ea"/>
          <a:cs typeface="Calibri"/>
        </a:defRPr>
      </a:lvl1pPr>
      <a:lvl2pPr marL="0" indent="0" algn="l" rtl="0" eaLnBrk="0" fontAlgn="base" hangingPunct="0">
        <a:spcBef>
          <a:spcPct val="20000"/>
        </a:spcBef>
        <a:spcAft>
          <a:spcPct val="0"/>
        </a:spcAft>
        <a:buNone/>
        <a:defRPr sz="2400">
          <a:solidFill>
            <a:schemeClr val="tx1"/>
          </a:solidFill>
          <a:latin typeface="Calibri"/>
          <a:ea typeface="+mn-ea"/>
          <a:cs typeface="Calibri"/>
        </a:defRPr>
      </a:lvl2pPr>
      <a:lvl3pPr marL="627063" indent="-355600" algn="l" rtl="0" eaLnBrk="0" fontAlgn="base" hangingPunct="0">
        <a:spcBef>
          <a:spcPct val="20000"/>
        </a:spcBef>
        <a:spcAft>
          <a:spcPct val="0"/>
        </a:spcAft>
        <a:buClr>
          <a:srgbClr val="CD0915"/>
        </a:buClr>
        <a:buChar char="•"/>
        <a:defRPr sz="1600">
          <a:solidFill>
            <a:schemeClr val="tx1"/>
          </a:solidFill>
          <a:latin typeface="+mn-lt"/>
          <a:ea typeface="+mn-ea"/>
        </a:defRPr>
      </a:lvl3pPr>
      <a:lvl4pPr marL="982663" indent="-355600" algn="l" rtl="0" eaLnBrk="0" fontAlgn="base" hangingPunct="0">
        <a:spcBef>
          <a:spcPct val="20000"/>
        </a:spcBef>
        <a:spcAft>
          <a:spcPct val="0"/>
        </a:spcAft>
        <a:buClr>
          <a:srgbClr val="CD0915"/>
        </a:buClr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1168400" indent="-271463" algn="l" rtl="0" eaLnBrk="0" fontAlgn="base" hangingPunct="0">
        <a:spcBef>
          <a:spcPct val="20000"/>
        </a:spcBef>
        <a:spcAft>
          <a:spcPct val="0"/>
        </a:spcAft>
        <a:buClr>
          <a:srgbClr val="CD0915"/>
        </a:buClr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3" y="228865"/>
            <a:ext cx="6278545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59D4D501-3F63-9246-95B6-7901F6F2BE3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charset="-128"/>
                <a:cs typeface="ＭＳ Ｐゴシック" charset="-128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10/14/15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4602011B-7CC5-324B-A358-3072348E68D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charset="-128"/>
                <a:cs typeface="ＭＳ Ｐゴシック" charset="-128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149566" y="228866"/>
            <a:ext cx="1690244" cy="1127974"/>
          </a:xfrm>
          <a:prstGeom prst="rect">
            <a:avLst/>
          </a:prstGeom>
        </p:spPr>
      </p:pic>
      <p:sp>
        <p:nvSpPr>
          <p:cNvPr id="8" name="Line 12"/>
          <p:cNvSpPr>
            <a:spLocks noChangeShapeType="1"/>
          </p:cNvSpPr>
          <p:nvPr userDrawn="1"/>
        </p:nvSpPr>
        <p:spPr bwMode="auto">
          <a:xfrm>
            <a:off x="457200" y="5524500"/>
            <a:ext cx="5638800" cy="0"/>
          </a:xfrm>
          <a:prstGeom prst="line">
            <a:avLst/>
          </a:prstGeom>
          <a:noFill/>
          <a:ln w="9525">
            <a:solidFill>
              <a:srgbClr val="BF2B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9" name="Picture 13" descr="header llogo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397501"/>
            <a:ext cx="838200" cy="17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4"/>
          <p:cNvSpPr txBox="1">
            <a:spLocks noChangeArrowheads="1"/>
          </p:cNvSpPr>
          <p:nvPr userDrawn="1"/>
        </p:nvSpPr>
        <p:spPr bwMode="auto">
          <a:xfrm>
            <a:off x="7010400" y="5397501"/>
            <a:ext cx="25146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800" dirty="0" smtClean="0">
                <a:solidFill>
                  <a:prstClr val="black"/>
                </a:solidFill>
                <a:cs typeface="ＭＳ Ｐゴシック" charset="-128"/>
              </a:rPr>
              <a:t>Mitigation Action Plans and Scenarios</a:t>
            </a:r>
          </a:p>
        </p:txBody>
      </p:sp>
    </p:spTree>
    <p:extLst>
      <p:ext uri="{BB962C8B-B14F-4D97-AF65-F5344CB8AC3E}">
        <p14:creationId xmlns:p14="http://schemas.microsoft.com/office/powerpoint/2010/main" val="155989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3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17.jpeg"/><Relationship Id="rId5" Type="http://schemas.openxmlformats.org/officeDocument/2006/relationships/image" Target="../media/image18.gif"/><Relationship Id="rId6" Type="http://schemas.openxmlformats.org/officeDocument/2006/relationships/image" Target="../media/image19.jpg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Relationship Id="rId3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package" Target="../embeddings/Microsoft_Word_Document1.docx"/><Relationship Id="rId5" Type="http://schemas.openxmlformats.org/officeDocument/2006/relationships/image" Target="../media/image26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image" Target="file://localhost/http/::www.cagle.com::news:EnvironmentMadden:environmentCartoonGIFS:progress%20traffic%20jam.gi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S" dirty="0" err="1" smtClean="0"/>
              <a:t>Sitting</a:t>
            </a:r>
            <a:r>
              <a:rPr lang="es-ES" dirty="0" smtClean="0"/>
              <a:t> </a:t>
            </a:r>
            <a:r>
              <a:rPr lang="es-ES" dirty="0" err="1" smtClean="0"/>
              <a:t>many</a:t>
            </a:r>
            <a:r>
              <a:rPr lang="es-ES" dirty="0" smtClean="0"/>
              <a:t> </a:t>
            </a:r>
            <a:r>
              <a:rPr lang="es-ES" dirty="0" err="1" smtClean="0"/>
              <a:t>diverse</a:t>
            </a:r>
            <a:r>
              <a:rPr lang="es-ES" dirty="0" smtClean="0"/>
              <a:t> </a:t>
            </a:r>
            <a:r>
              <a:rPr lang="es-ES" dirty="0" err="1" smtClean="0"/>
              <a:t>people</a:t>
            </a:r>
            <a:r>
              <a:rPr lang="es-ES" dirty="0" smtClean="0"/>
              <a:t> at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table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tackle</a:t>
            </a:r>
            <a:r>
              <a:rPr lang="es-ES" dirty="0" smtClean="0"/>
              <a:t> </a:t>
            </a:r>
            <a:r>
              <a:rPr lang="es-ES" dirty="0" err="1" smtClean="0"/>
              <a:t>complex</a:t>
            </a:r>
            <a:r>
              <a:rPr lang="es-ES" dirty="0" smtClean="0"/>
              <a:t> </a:t>
            </a:r>
            <a:r>
              <a:rPr lang="es-ES" dirty="0" err="1" smtClean="0"/>
              <a:t>issues</a:t>
            </a:r>
            <a:endParaRPr lang="es-ES" sz="27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628570"/>
            <a:ext cx="6400800" cy="1070429"/>
          </a:xfrm>
        </p:spPr>
        <p:txBody>
          <a:bodyPr>
            <a:normAutofit/>
          </a:bodyPr>
          <a:lstStyle/>
          <a:p>
            <a:r>
              <a:rPr lang="es-ES" sz="2000" dirty="0" smtClean="0"/>
              <a:t>Hernán Blanco, Michelle du </a:t>
            </a:r>
            <a:r>
              <a:rPr lang="es-ES" sz="2000" dirty="0" err="1" smtClean="0"/>
              <a:t>Toit</a:t>
            </a:r>
            <a:endParaRPr lang="es-ES" sz="2000" dirty="0" smtClean="0"/>
          </a:p>
          <a:p>
            <a:r>
              <a:rPr lang="es-ES" sz="2000" dirty="0" smtClean="0"/>
              <a:t>14 </a:t>
            </a:r>
            <a:r>
              <a:rPr lang="es-ES" sz="2000" dirty="0" err="1" smtClean="0"/>
              <a:t>october</a:t>
            </a:r>
            <a:r>
              <a:rPr lang="es-ES" sz="2000" dirty="0" smtClean="0"/>
              <a:t> 2015</a:t>
            </a:r>
          </a:p>
          <a:p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2440060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3925160"/>
              </p:ext>
            </p:extLst>
          </p:nvPr>
        </p:nvGraphicFramePr>
        <p:xfrm>
          <a:off x="3367581" y="1235304"/>
          <a:ext cx="1911350" cy="27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8" r:id="rId3" imgW="2849880" imgH="4089400" progId="Word.Picture.8">
                  <p:embed/>
                </p:oleObj>
              </mc:Choice>
              <mc:Fallback>
                <p:oleObj r:id="rId3" imgW="2849880" imgH="40894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7581" y="1235304"/>
                        <a:ext cx="1911350" cy="2743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01206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918597B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66114" y="847740"/>
            <a:ext cx="2857500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0906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ooperac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1499" y="988589"/>
            <a:ext cx="2436709" cy="2978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362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err="1" smtClean="0"/>
              <a:t>Why</a:t>
            </a:r>
            <a:r>
              <a:rPr lang="es-ES" dirty="0" smtClean="0"/>
              <a:t> and </a:t>
            </a:r>
            <a:r>
              <a:rPr lang="es-ES" dirty="0" err="1" smtClean="0"/>
              <a:t>what</a:t>
            </a:r>
            <a:r>
              <a:rPr lang="es-ES" dirty="0" smtClean="0"/>
              <a:t> </a:t>
            </a:r>
            <a:r>
              <a:rPr lang="es-ES" dirty="0" err="1" smtClean="0"/>
              <a:t>stakeholder</a:t>
            </a:r>
            <a:r>
              <a:rPr lang="es-ES" dirty="0" smtClean="0"/>
              <a:t> </a:t>
            </a:r>
            <a:r>
              <a:rPr lang="es-ES" dirty="0" err="1" smtClean="0"/>
              <a:t>engagement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 smtClean="0"/>
              <a:t>The</a:t>
            </a:r>
            <a:r>
              <a:rPr lang="es-ES" dirty="0" smtClean="0"/>
              <a:t> case of MAPS </a:t>
            </a:r>
            <a:r>
              <a:rPr lang="es-ES" dirty="0" err="1" smtClean="0"/>
              <a:t>Programme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16474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dirty="0" smtClean="0"/>
              <a:t>Stakeholder engagement in knowledge creation: MAPS experience</a:t>
            </a:r>
            <a:endParaRPr lang="en-US" sz="2400" dirty="0"/>
          </a:p>
        </p:txBody>
      </p:sp>
      <p:sp>
        <p:nvSpPr>
          <p:cNvPr id="14339" name="Subtitle 2"/>
          <p:cNvSpPr>
            <a:spLocks noGrp="1"/>
          </p:cNvSpPr>
          <p:nvPr>
            <p:ph type="subTitle" idx="1"/>
          </p:nvPr>
        </p:nvSpPr>
        <p:spPr>
          <a:xfrm>
            <a:off x="381000" y="1397000"/>
            <a:ext cx="5715000" cy="680413"/>
          </a:xfrm>
        </p:spPr>
        <p:txBody>
          <a:bodyPr/>
          <a:lstStyle/>
          <a:p>
            <a:r>
              <a:rPr lang="en-US" dirty="0" smtClean="0"/>
              <a:t>LEDS GP October 2015</a:t>
            </a:r>
          </a:p>
          <a:p>
            <a:r>
              <a:rPr lang="en-US" dirty="0" smtClean="0"/>
              <a:t>Punta Cana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367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0800" y="277213"/>
            <a:ext cx="7772400" cy="952500"/>
          </a:xfrm>
        </p:spPr>
        <p:txBody>
          <a:bodyPr/>
          <a:lstStyle/>
          <a:p>
            <a:r>
              <a:rPr lang="es-CL" dirty="0" smtClean="0"/>
              <a:t>The MAPS</a:t>
            </a:r>
            <a:r>
              <a:rPr lang="es-CL" dirty="0"/>
              <a:t> </a:t>
            </a:r>
            <a:r>
              <a:rPr lang="es-CL" dirty="0" smtClean="0"/>
              <a:t>Community</a:t>
            </a:r>
            <a:endParaRPr lang="es-CL" dirty="0"/>
          </a:p>
        </p:txBody>
      </p:sp>
      <p:sp>
        <p:nvSpPr>
          <p:cNvPr id="8" name="Process 23"/>
          <p:cNvSpPr/>
          <p:nvPr/>
        </p:nvSpPr>
        <p:spPr>
          <a:xfrm rot="5400000">
            <a:off x="4260027" y="-2771186"/>
            <a:ext cx="418268" cy="8435280"/>
          </a:xfrm>
          <a:prstGeom prst="flowChartProcess">
            <a:avLst/>
          </a:prstGeom>
          <a:solidFill>
            <a:srgbClr val="AB1E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FFFFFF"/>
                </a:solidFill>
                <a:latin typeface="Calibri"/>
                <a:ea typeface="ＭＳ Ｐゴシック"/>
                <a:cs typeface="Calibri"/>
              </a:rPr>
              <a:t>SOUTH SOUTH COLLABORATION</a:t>
            </a:r>
          </a:p>
        </p:txBody>
      </p:sp>
      <p:pic>
        <p:nvPicPr>
          <p:cNvPr id="10" name="Imagen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16" y="2617473"/>
            <a:ext cx="8999220" cy="2368550"/>
          </a:xfrm>
          <a:prstGeom prst="rect">
            <a:avLst/>
          </a:prstGeom>
        </p:spPr>
      </p:pic>
      <p:sp>
        <p:nvSpPr>
          <p:cNvPr id="5" name="Process 23"/>
          <p:cNvSpPr/>
          <p:nvPr/>
        </p:nvSpPr>
        <p:spPr>
          <a:xfrm rot="5400000">
            <a:off x="1194514" y="894394"/>
            <a:ext cx="418268" cy="2304256"/>
          </a:xfrm>
          <a:prstGeom prst="flowChartProcess">
            <a:avLst/>
          </a:prstGeom>
          <a:solidFill>
            <a:srgbClr val="D6A02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AB1E23"/>
                </a:solidFill>
                <a:latin typeface="Calibri"/>
                <a:ea typeface="ＭＳ Ｐゴシック"/>
                <a:cs typeface="Calibri"/>
              </a:rPr>
              <a:t>COUNTRY TEAMS</a:t>
            </a:r>
          </a:p>
        </p:txBody>
      </p:sp>
      <p:sp>
        <p:nvSpPr>
          <p:cNvPr id="7" name="Plus 6"/>
          <p:cNvSpPr/>
          <p:nvPr/>
        </p:nvSpPr>
        <p:spPr bwMode="auto">
          <a:xfrm>
            <a:off x="2739072" y="1837387"/>
            <a:ext cx="392771" cy="420047"/>
          </a:xfrm>
          <a:prstGeom prst="mathPlus">
            <a:avLst/>
          </a:prstGeom>
          <a:solidFill>
            <a:srgbClr val="AE2C2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Process 23"/>
          <p:cNvSpPr/>
          <p:nvPr/>
        </p:nvSpPr>
        <p:spPr>
          <a:xfrm rot="5400000">
            <a:off x="7315195" y="894393"/>
            <a:ext cx="418268" cy="2304256"/>
          </a:xfrm>
          <a:prstGeom prst="flowChartProcess">
            <a:avLst/>
          </a:prstGeom>
          <a:solidFill>
            <a:srgbClr val="D6A02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AB1E23"/>
                </a:solidFill>
                <a:latin typeface="Calibri"/>
                <a:ea typeface="ＭＳ Ｐゴシック"/>
                <a:cs typeface="Calibri"/>
              </a:rPr>
              <a:t>SOUTHERN EXPERTS</a:t>
            </a:r>
          </a:p>
        </p:txBody>
      </p:sp>
      <p:sp>
        <p:nvSpPr>
          <p:cNvPr id="13" name="Process 23"/>
          <p:cNvSpPr/>
          <p:nvPr/>
        </p:nvSpPr>
        <p:spPr>
          <a:xfrm rot="5400000">
            <a:off x="4254855" y="894393"/>
            <a:ext cx="418268" cy="2304256"/>
          </a:xfrm>
          <a:prstGeom prst="flowChartProcess">
            <a:avLst/>
          </a:prstGeom>
          <a:solidFill>
            <a:srgbClr val="D6A02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AB1E23"/>
                </a:solidFill>
                <a:latin typeface="Calibri"/>
                <a:ea typeface="ＭＳ Ｐゴシック"/>
                <a:cs typeface="Calibri"/>
              </a:rPr>
              <a:t>MAPS INTERNATIONAL</a:t>
            </a:r>
          </a:p>
        </p:txBody>
      </p:sp>
      <p:sp>
        <p:nvSpPr>
          <p:cNvPr id="14" name="Plus 13"/>
          <p:cNvSpPr/>
          <p:nvPr/>
        </p:nvSpPr>
        <p:spPr bwMode="auto">
          <a:xfrm>
            <a:off x="5796139" y="1837387"/>
            <a:ext cx="392771" cy="420047"/>
          </a:xfrm>
          <a:prstGeom prst="mathPlus">
            <a:avLst/>
          </a:prstGeom>
          <a:solidFill>
            <a:srgbClr val="AE2C2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6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457200" y="1369917"/>
            <a:ext cx="8229600" cy="4067871"/>
          </a:xfrm>
        </p:spPr>
        <p:txBody>
          <a:bodyPr>
            <a:normAutofit fontScale="92500" lnSpcReduction="20000"/>
          </a:bodyPr>
          <a:lstStyle/>
          <a:p>
            <a:pPr lvl="0">
              <a:buFont typeface="Arial"/>
              <a:buChar char="•"/>
            </a:pPr>
            <a:r>
              <a:rPr lang="en-US" dirty="0" smtClean="0">
                <a:solidFill>
                  <a:srgbClr val="AB1E23"/>
                </a:solidFill>
              </a:rPr>
              <a:t>Collaborative </a:t>
            </a:r>
            <a:r>
              <a:rPr lang="en-US" dirty="0" smtClean="0"/>
              <a:t>Programme Global South </a:t>
            </a:r>
          </a:p>
          <a:p>
            <a:pPr marL="0" lvl="0" indent="0"/>
            <a:endParaRPr lang="en-US" dirty="0" smtClean="0"/>
          </a:p>
          <a:p>
            <a:pPr lvl="0">
              <a:buFont typeface="Arial"/>
              <a:buChar char="•"/>
            </a:pPr>
            <a:r>
              <a:rPr lang="en-US" dirty="0" smtClean="0"/>
              <a:t>Generate &amp; share </a:t>
            </a:r>
            <a:r>
              <a:rPr lang="en-US" dirty="0" smtClean="0">
                <a:solidFill>
                  <a:srgbClr val="AB1E23"/>
                </a:solidFill>
              </a:rPr>
              <a:t>knowledge</a:t>
            </a:r>
            <a:r>
              <a:rPr lang="en-US" dirty="0" smtClean="0"/>
              <a:t>, ways of working </a:t>
            </a:r>
            <a:r>
              <a:rPr lang="en-US" dirty="0"/>
              <a:t>and </a:t>
            </a:r>
            <a:r>
              <a:rPr lang="en-US" dirty="0" smtClean="0"/>
              <a:t>ideas</a:t>
            </a:r>
          </a:p>
          <a:p>
            <a:pPr marL="0" lvl="0" indent="0"/>
            <a:endParaRPr lang="en-US" dirty="0" smtClean="0"/>
          </a:p>
          <a:p>
            <a:pPr lvl="0">
              <a:buFont typeface="Arial"/>
              <a:buChar char="•"/>
            </a:pPr>
            <a:r>
              <a:rPr lang="en-US" dirty="0" smtClean="0"/>
              <a:t>Strong focus on </a:t>
            </a:r>
            <a:r>
              <a:rPr lang="en-US" dirty="0" smtClean="0">
                <a:solidFill>
                  <a:srgbClr val="AB1E23"/>
                </a:solidFill>
              </a:rPr>
              <a:t>country leadership </a:t>
            </a:r>
            <a:r>
              <a:rPr lang="en-US" dirty="0" smtClean="0"/>
              <a:t>and sovereignty </a:t>
            </a:r>
          </a:p>
          <a:p>
            <a:pPr marL="0" lvl="0" indent="0"/>
            <a:endParaRPr lang="en-US" dirty="0" smtClean="0"/>
          </a:p>
          <a:p>
            <a:pPr lvl="0">
              <a:buFont typeface="Arial"/>
              <a:buChar char="•"/>
            </a:pPr>
            <a:r>
              <a:rPr lang="en-US" dirty="0" smtClean="0">
                <a:solidFill>
                  <a:srgbClr val="AB1E23"/>
                </a:solidFill>
              </a:rPr>
              <a:t>Local</a:t>
            </a:r>
            <a:r>
              <a:rPr lang="en-US" dirty="0" smtClean="0"/>
              <a:t> circumstance and needs paramount</a:t>
            </a:r>
          </a:p>
          <a:p>
            <a:pPr marL="0" lvl="0" indent="0"/>
            <a:endParaRPr lang="en-US" dirty="0" smtClean="0"/>
          </a:p>
          <a:p>
            <a:pPr lvl="0">
              <a:buFont typeface="Arial"/>
              <a:buChar char="•"/>
            </a:pPr>
            <a:r>
              <a:rPr lang="en-US" dirty="0" smtClean="0"/>
              <a:t>A </a:t>
            </a:r>
            <a:r>
              <a:rPr lang="en-US" dirty="0" smtClean="0">
                <a:solidFill>
                  <a:srgbClr val="AB1E23"/>
                </a:solidFill>
              </a:rPr>
              <a:t>general approach </a:t>
            </a:r>
            <a:r>
              <a:rPr lang="en-US" dirty="0" smtClean="0"/>
              <a:t>versus imposing </a:t>
            </a:r>
            <a:r>
              <a:rPr lang="en-US" dirty="0"/>
              <a:t>a </a:t>
            </a:r>
            <a:r>
              <a:rPr lang="en-US" dirty="0" smtClean="0"/>
              <a:t>strict methodology: </a:t>
            </a:r>
          </a:p>
          <a:p>
            <a:pPr lvl="1">
              <a:buFont typeface="Wingdings" charset="0"/>
              <a:buChar char="è"/>
            </a:pPr>
            <a:r>
              <a:rPr lang="en-US" dirty="0" smtClean="0"/>
              <a:t>different </a:t>
            </a:r>
            <a:r>
              <a:rPr lang="en-US" dirty="0"/>
              <a:t>ways of approaching </a:t>
            </a:r>
            <a:r>
              <a:rPr lang="en-US" dirty="0" smtClean="0"/>
              <a:t>stakeholder engagement and structure of process between </a:t>
            </a:r>
            <a:r>
              <a:rPr lang="en-US" dirty="0"/>
              <a:t>the countries according to the government needs, goals, way country is structured </a:t>
            </a:r>
            <a:endParaRPr lang="en-US" dirty="0" smtClean="0"/>
          </a:p>
          <a:p>
            <a:pPr lvl="1">
              <a:buFont typeface="Wingdings" charset="0"/>
              <a:buChar char="è"/>
            </a:pPr>
            <a:r>
              <a:rPr lang="en-US" dirty="0" smtClean="0"/>
              <a:t>collaboration </a:t>
            </a:r>
            <a:r>
              <a:rPr lang="en-US" dirty="0"/>
              <a:t>and cross pollination </a:t>
            </a:r>
            <a:r>
              <a:rPr lang="en-US" dirty="0" smtClean="0"/>
              <a:t>between countries = evolving way of doing things</a:t>
            </a:r>
            <a:endParaRPr lang="en-ZA" dirty="0"/>
          </a:p>
          <a:p>
            <a:endParaRPr lang="en-GB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MAPS Programme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9100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457200" y="1369917"/>
            <a:ext cx="8229600" cy="4067871"/>
          </a:xfrm>
        </p:spPr>
        <p:txBody>
          <a:bodyPr>
            <a:normAutofit/>
          </a:bodyPr>
          <a:lstStyle/>
          <a:p>
            <a:pPr marL="0" lvl="0" indent="0"/>
            <a:endParaRPr lang="en-US" dirty="0" smtClean="0"/>
          </a:p>
          <a:p>
            <a:pPr marL="0" lvl="0" indent="0"/>
            <a:endParaRPr lang="en-US" dirty="0" smtClean="0"/>
          </a:p>
          <a:p>
            <a:pPr marL="0" lvl="0" indent="0"/>
            <a:r>
              <a:rPr lang="en-US" dirty="0" smtClean="0"/>
              <a:t>So how to produce this in the best way:</a:t>
            </a:r>
          </a:p>
          <a:p>
            <a:pPr lvl="0">
              <a:buFont typeface="Arial"/>
              <a:buChar char="•"/>
            </a:pPr>
            <a:r>
              <a:rPr lang="en-US" b="1" dirty="0" smtClean="0"/>
              <a:t>Co-creation </a:t>
            </a:r>
            <a:r>
              <a:rPr lang="en-US" dirty="0" smtClean="0"/>
              <a:t>of knowledge: buy-in, ownership, </a:t>
            </a:r>
            <a:r>
              <a:rPr lang="en-US" dirty="0" err="1" smtClean="0"/>
              <a:t>rigour</a:t>
            </a: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/>
              <a:t>Having the right people in the </a:t>
            </a:r>
            <a:r>
              <a:rPr lang="en-US" dirty="0" smtClean="0"/>
              <a:t>room</a:t>
            </a:r>
          </a:p>
          <a:p>
            <a:pPr lvl="0">
              <a:buFont typeface="Arial"/>
              <a:buChar char="•"/>
            </a:pPr>
            <a:r>
              <a:rPr lang="en-US" dirty="0" smtClean="0"/>
              <a:t>Rules of the game: structure and trust</a:t>
            </a:r>
          </a:p>
          <a:p>
            <a:pPr lvl="0">
              <a:buFont typeface="Arial"/>
              <a:buChar char="•"/>
            </a:pPr>
            <a:r>
              <a:rPr lang="en-US" b="1" dirty="0" smtClean="0"/>
              <a:t>Conflict</a:t>
            </a:r>
            <a:r>
              <a:rPr lang="en-US" dirty="0" smtClean="0"/>
              <a:t>: the real conversations</a:t>
            </a:r>
          </a:p>
          <a:p>
            <a:pPr lvl="0">
              <a:buFont typeface="Arial"/>
              <a:buChar char="•"/>
            </a:pPr>
            <a:r>
              <a:rPr lang="en-US" dirty="0" smtClean="0"/>
              <a:t>Impartial </a:t>
            </a:r>
            <a:r>
              <a:rPr lang="en-US" b="1" dirty="0" smtClean="0"/>
              <a:t>facilitator</a:t>
            </a:r>
            <a:r>
              <a:rPr lang="en-US" dirty="0" smtClean="0"/>
              <a:t> to lead the discussions</a:t>
            </a:r>
          </a:p>
          <a:p>
            <a:pPr>
              <a:buFont typeface="Arial"/>
              <a:buChar char="•"/>
            </a:pPr>
            <a:r>
              <a:rPr lang="en-US" b="1" dirty="0" smtClean="0"/>
              <a:t>The </a:t>
            </a:r>
            <a:r>
              <a:rPr lang="en-US" b="1" dirty="0"/>
              <a:t>Journey is the </a:t>
            </a:r>
            <a:r>
              <a:rPr lang="en-US" b="1" dirty="0" smtClean="0"/>
              <a:t>Destination</a:t>
            </a:r>
          </a:p>
          <a:p>
            <a:pPr lvl="0">
              <a:buFont typeface="Arial"/>
              <a:buChar char="•"/>
            </a:pPr>
            <a:endParaRPr lang="en-US" dirty="0"/>
          </a:p>
          <a:p>
            <a:endParaRPr lang="en-GB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Generation of knowledge</a:t>
            </a:r>
            <a:endParaRPr lang="en-GB" dirty="0"/>
          </a:p>
        </p:txBody>
      </p:sp>
      <p:sp>
        <p:nvSpPr>
          <p:cNvPr id="4" name="Título 2"/>
          <p:cNvSpPr txBox="1">
            <a:spLocks/>
          </p:cNvSpPr>
          <p:nvPr/>
        </p:nvSpPr>
        <p:spPr bwMode="auto">
          <a:xfrm>
            <a:off x="395536" y="1357334"/>
            <a:ext cx="8229600" cy="645798"/>
          </a:xfrm>
          <a:prstGeom prst="rect">
            <a:avLst/>
          </a:prstGeom>
          <a:solidFill>
            <a:srgbClr val="C4BC96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0" i="0">
                <a:solidFill>
                  <a:srgbClr val="C92B27"/>
                </a:solidFill>
                <a:latin typeface="Calibri"/>
                <a:ea typeface="+mj-ea"/>
                <a:cs typeface="Calibri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 defTabSz="914400"/>
            <a:r>
              <a:rPr lang="en-US" sz="2000" dirty="0">
                <a:solidFill>
                  <a:srgbClr val="AB1E23"/>
                </a:solidFill>
                <a:ea typeface="ＭＳ Ｐゴシック"/>
              </a:rPr>
              <a:t>The generation of relevant knowledge is useful and needed to inform policy decisions</a:t>
            </a:r>
          </a:p>
        </p:txBody>
      </p:sp>
      <p:sp>
        <p:nvSpPr>
          <p:cNvPr id="5" name="Título 2"/>
          <p:cNvSpPr txBox="1">
            <a:spLocks/>
          </p:cNvSpPr>
          <p:nvPr/>
        </p:nvSpPr>
        <p:spPr bwMode="auto">
          <a:xfrm>
            <a:off x="395536" y="4717707"/>
            <a:ext cx="8229600" cy="645798"/>
          </a:xfrm>
          <a:prstGeom prst="rect">
            <a:avLst/>
          </a:prstGeom>
          <a:solidFill>
            <a:srgbClr val="AB1E23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0" i="0">
                <a:solidFill>
                  <a:srgbClr val="C92B27"/>
                </a:solidFill>
                <a:latin typeface="Calibri"/>
                <a:ea typeface="+mj-ea"/>
                <a:cs typeface="Calibri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 defTabSz="914400"/>
            <a:r>
              <a:rPr lang="en-US" sz="2000" b="1" dirty="0">
                <a:solidFill>
                  <a:srgbClr val="FFFFFF"/>
                </a:solidFill>
                <a:ea typeface="ＭＳ Ｐゴシック"/>
              </a:rPr>
              <a:t>Credible and Relevant evidence and options to policy makers</a:t>
            </a:r>
            <a:endParaRPr lang="en-ZA" sz="2000" b="1" dirty="0">
              <a:solidFill>
                <a:srgbClr val="FFFFFF"/>
              </a:solidFill>
              <a:ea typeface="ＭＳ Ｐゴシック"/>
            </a:endParaRPr>
          </a:p>
        </p:txBody>
      </p:sp>
      <p:sp>
        <p:nvSpPr>
          <p:cNvPr id="6" name="Down Arrow 5"/>
          <p:cNvSpPr/>
          <p:nvPr/>
        </p:nvSpPr>
        <p:spPr bwMode="auto">
          <a:xfrm>
            <a:off x="4139952" y="4177648"/>
            <a:ext cx="864096" cy="480053"/>
          </a:xfrm>
          <a:prstGeom prst="downArrow">
            <a:avLst/>
          </a:prstGeom>
          <a:solidFill>
            <a:srgbClr val="D6A02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882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1560" y="2677482"/>
            <a:ext cx="1728192" cy="646331"/>
          </a:xfrm>
          <a:prstGeom prst="rect">
            <a:avLst/>
          </a:prstGeom>
          <a:solidFill>
            <a:srgbClr val="D6A021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AB1E23"/>
                </a:solidFill>
                <a:latin typeface="Calibri"/>
                <a:ea typeface="ＭＳ Ｐゴシック" charset="0"/>
                <a:cs typeface="Calibri"/>
              </a:rPr>
              <a:t>Facilitation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AB1E23"/>
              </a:solidFill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6" name="Process 5"/>
          <p:cNvSpPr/>
          <p:nvPr/>
        </p:nvSpPr>
        <p:spPr>
          <a:xfrm>
            <a:off x="251520" y="1467922"/>
            <a:ext cx="8640960" cy="489479"/>
          </a:xfrm>
          <a:prstGeom prst="flowChartProcess">
            <a:avLst/>
          </a:prstGeom>
          <a:solidFill>
            <a:srgbClr val="BA361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FFFFFF"/>
                </a:solidFill>
                <a:latin typeface="Calibri"/>
                <a:ea typeface="ＭＳ Ｐゴシック"/>
                <a:cs typeface="Calibri"/>
              </a:rPr>
              <a:t>Governmental Steering Committee (mandate)</a:t>
            </a:r>
            <a:endParaRPr lang="en-US" sz="2400" dirty="0">
              <a:solidFill>
                <a:srgbClr val="FFFFFF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683568" y="2077413"/>
            <a:ext cx="1656184" cy="540060"/>
          </a:xfrm>
          <a:prstGeom prst="ellipse">
            <a:avLst/>
          </a:prstGeom>
          <a:solidFill>
            <a:srgbClr val="C4BC9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AB1E23"/>
                </a:solidFill>
                <a:latin typeface="Calibri"/>
                <a:ea typeface="ＭＳ Ｐゴシック" charset="0"/>
                <a:cs typeface="Calibri"/>
              </a:rPr>
              <a:t>Research Team</a:t>
            </a:r>
            <a:endParaRPr lang="en-US" dirty="0">
              <a:solidFill>
                <a:srgbClr val="AB1E23"/>
              </a:solidFill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1940644" y="3501803"/>
            <a:ext cx="5223644" cy="391583"/>
          </a:xfrm>
          <a:prstGeom prst="rightArrow">
            <a:avLst/>
          </a:prstGeom>
          <a:solidFill>
            <a:srgbClr val="BA361A"/>
          </a:solidFill>
          <a:ln>
            <a:solidFill>
              <a:srgbClr val="C4BC9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FFFFFF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19" name="Process 18"/>
          <p:cNvSpPr/>
          <p:nvPr/>
        </p:nvSpPr>
        <p:spPr>
          <a:xfrm>
            <a:off x="251523" y="3305979"/>
            <a:ext cx="2592287" cy="783228"/>
          </a:xfrm>
          <a:prstGeom prst="flowChartProcess">
            <a:avLst/>
          </a:prstGeom>
          <a:solidFill>
            <a:srgbClr val="D6A02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FFFF"/>
                </a:solidFill>
                <a:latin typeface="Calibri"/>
                <a:ea typeface="ＭＳ Ｐゴシック"/>
                <a:cs typeface="Calibri"/>
              </a:rPr>
              <a:t>Stakeholder Team: Industry, Government, Civil Society</a:t>
            </a:r>
          </a:p>
        </p:txBody>
      </p:sp>
      <p:sp>
        <p:nvSpPr>
          <p:cNvPr id="22" name="Process 21"/>
          <p:cNvSpPr/>
          <p:nvPr/>
        </p:nvSpPr>
        <p:spPr>
          <a:xfrm>
            <a:off x="3198564" y="2917508"/>
            <a:ext cx="493768" cy="1560173"/>
          </a:xfrm>
          <a:prstGeom prst="flowChartProcess">
            <a:avLst/>
          </a:prstGeom>
          <a:solidFill>
            <a:srgbClr val="C4BC9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AB1E23"/>
                </a:solidFill>
                <a:latin typeface="Calibri"/>
                <a:ea typeface="ＭＳ Ｐゴシック"/>
                <a:cs typeface="Calibri"/>
              </a:rPr>
              <a:t>REPORT</a:t>
            </a:r>
          </a:p>
        </p:txBody>
      </p:sp>
      <p:sp>
        <p:nvSpPr>
          <p:cNvPr id="23" name="Process 22"/>
          <p:cNvSpPr/>
          <p:nvPr/>
        </p:nvSpPr>
        <p:spPr>
          <a:xfrm>
            <a:off x="4062660" y="3397561"/>
            <a:ext cx="1656184" cy="780087"/>
          </a:xfrm>
          <a:prstGeom prst="flowChartProcess">
            <a:avLst/>
          </a:prstGeom>
          <a:solidFill>
            <a:srgbClr val="D6A02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FFFF"/>
                </a:solidFill>
                <a:latin typeface="Calibri"/>
                <a:ea typeface="ＭＳ Ｐゴシック"/>
                <a:cs typeface="Calibri"/>
              </a:rPr>
              <a:t>High-Level Stakeholders</a:t>
            </a:r>
          </a:p>
        </p:txBody>
      </p:sp>
      <p:sp>
        <p:nvSpPr>
          <p:cNvPr id="24" name="Process 23"/>
          <p:cNvSpPr/>
          <p:nvPr/>
        </p:nvSpPr>
        <p:spPr>
          <a:xfrm>
            <a:off x="6078884" y="2917508"/>
            <a:ext cx="493768" cy="1560173"/>
          </a:xfrm>
          <a:prstGeom prst="flowChartProcess">
            <a:avLst/>
          </a:prstGeom>
          <a:solidFill>
            <a:srgbClr val="C4BC9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AB1E23"/>
                </a:solidFill>
                <a:latin typeface="Calibri"/>
                <a:ea typeface="ＭＳ Ｐゴシック"/>
                <a:cs typeface="Calibri"/>
              </a:rPr>
              <a:t>FINAL REPORT</a:t>
            </a:r>
          </a:p>
        </p:txBody>
      </p:sp>
      <p:sp>
        <p:nvSpPr>
          <p:cNvPr id="26" name="Process 25"/>
          <p:cNvSpPr/>
          <p:nvPr/>
        </p:nvSpPr>
        <p:spPr>
          <a:xfrm>
            <a:off x="7164288" y="3277547"/>
            <a:ext cx="1656184" cy="780087"/>
          </a:xfrm>
          <a:prstGeom prst="flowChartProcess">
            <a:avLst/>
          </a:prstGeom>
          <a:solidFill>
            <a:srgbClr val="BA361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FFFF"/>
                </a:solidFill>
                <a:latin typeface="Calibri"/>
                <a:ea typeface="ＭＳ Ｐゴシック"/>
                <a:cs typeface="Calibri"/>
              </a:rPr>
              <a:t>Government</a:t>
            </a:r>
          </a:p>
        </p:txBody>
      </p:sp>
      <p:sp>
        <p:nvSpPr>
          <p:cNvPr id="27" name="Right Arrow 26"/>
          <p:cNvSpPr/>
          <p:nvPr/>
        </p:nvSpPr>
        <p:spPr>
          <a:xfrm rot="5400000">
            <a:off x="589836" y="2687203"/>
            <a:ext cx="369332" cy="469900"/>
          </a:xfrm>
          <a:prstGeom prst="rightArrow">
            <a:avLst>
              <a:gd name="adj1" fmla="val 57207"/>
              <a:gd name="adj2" fmla="val 50000"/>
            </a:avLst>
          </a:prstGeom>
          <a:solidFill>
            <a:srgbClr val="BA361A"/>
          </a:solidFill>
          <a:ln>
            <a:solidFill>
              <a:srgbClr val="C4BC9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FFFFFF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28" name="Right Arrow 27"/>
          <p:cNvSpPr/>
          <p:nvPr/>
        </p:nvSpPr>
        <p:spPr>
          <a:xfrm rot="16200000">
            <a:off x="1957988" y="2567189"/>
            <a:ext cx="369332" cy="469900"/>
          </a:xfrm>
          <a:prstGeom prst="rightArrow">
            <a:avLst>
              <a:gd name="adj1" fmla="val 57207"/>
              <a:gd name="adj2" fmla="val 50000"/>
            </a:avLst>
          </a:prstGeom>
          <a:solidFill>
            <a:srgbClr val="BA361A"/>
          </a:solidFill>
          <a:ln>
            <a:solidFill>
              <a:srgbClr val="C4BC9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FFFFFF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370800" y="636000"/>
            <a:ext cx="77724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200" kern="0" dirty="0" smtClean="0">
                <a:solidFill>
                  <a:srgbClr val="C92B27"/>
                </a:solidFill>
                <a:latin typeface="Calibri"/>
                <a:ea typeface="ＭＳ Ｐゴシック"/>
                <a:cs typeface="Calibri"/>
              </a:rPr>
              <a:t>MAPS Process</a:t>
            </a:r>
            <a:endParaRPr lang="en-GB" sz="3200" kern="0" dirty="0">
              <a:solidFill>
                <a:srgbClr val="C92B27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3" name="Rectangular Callout 2"/>
          <p:cNvSpPr/>
          <p:nvPr/>
        </p:nvSpPr>
        <p:spPr bwMode="auto">
          <a:xfrm>
            <a:off x="5292080" y="4537687"/>
            <a:ext cx="3456384" cy="780087"/>
          </a:xfrm>
          <a:prstGeom prst="wedgeRectCallout">
            <a:avLst>
              <a:gd name="adj1" fmla="val -16827"/>
              <a:gd name="adj2" fmla="val 45685"/>
            </a:avLst>
          </a:prstGeom>
          <a:solidFill>
            <a:srgbClr val="D6A021"/>
          </a:solidFill>
          <a:ln w="9525" cap="flat" cmpd="sng" algn="ctr">
            <a:solidFill>
              <a:srgbClr val="BA361A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0000"/>
                </a:solidFill>
                <a:latin typeface="Calibri"/>
                <a:ea typeface="ＭＳ Ｐゴシック" charset="0"/>
                <a:cs typeface="Calibri"/>
              </a:rPr>
              <a:t>Process design differs from country to country to accommodate national circumstances &amp; culture.</a:t>
            </a:r>
          </a:p>
        </p:txBody>
      </p:sp>
    </p:spTree>
    <p:extLst>
      <p:ext uri="{BB962C8B-B14F-4D97-AF65-F5344CB8AC3E}">
        <p14:creationId xmlns:p14="http://schemas.microsoft.com/office/powerpoint/2010/main" val="3782434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0" grpId="0" animBg="1"/>
      <p:bldP spid="16" grpId="0" animBg="1"/>
      <p:bldP spid="19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Form of Stakeholder engagement</a:t>
            </a:r>
            <a:endParaRPr lang="es-CL" dirty="0"/>
          </a:p>
        </p:txBody>
      </p:sp>
      <p:sp>
        <p:nvSpPr>
          <p:cNvPr id="4" name="Process 18"/>
          <p:cNvSpPr/>
          <p:nvPr/>
        </p:nvSpPr>
        <p:spPr>
          <a:xfrm>
            <a:off x="5220075" y="1597360"/>
            <a:ext cx="3312367" cy="3571968"/>
          </a:xfrm>
          <a:prstGeom prst="flowChartProcess">
            <a:avLst/>
          </a:prstGeom>
          <a:solidFill>
            <a:srgbClr val="D6A02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FFFFFF"/>
                </a:solidFill>
                <a:latin typeface="Calibri"/>
                <a:ea typeface="ＭＳ Ｐゴシック"/>
                <a:cs typeface="Calibri"/>
              </a:rPr>
              <a:t>Mitigation </a:t>
            </a:r>
            <a:r>
              <a:rPr lang="en-US" sz="2000" dirty="0">
                <a:solidFill>
                  <a:srgbClr val="FFFFFF"/>
                </a:solidFill>
                <a:latin typeface="Calibri"/>
                <a:ea typeface="ＭＳ Ｐゴシック"/>
                <a:cs typeface="Calibri"/>
              </a:rPr>
              <a:t>actions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FFFFFF"/>
                </a:solidFill>
                <a:latin typeface="Calibri"/>
                <a:ea typeface="ＭＳ Ｐゴシック"/>
                <a:cs typeface="Calibri"/>
              </a:rPr>
              <a:t>MAC curves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FFFFFF"/>
                </a:solidFill>
                <a:latin typeface="Calibri"/>
                <a:ea typeface="ＭＳ Ｐゴシック"/>
                <a:cs typeface="Calibri"/>
              </a:rPr>
              <a:t>Co-benefits /co-impacts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FFFFFF"/>
                </a:solidFill>
                <a:latin typeface="Calibri"/>
                <a:ea typeface="ＭＳ Ｐゴシック"/>
                <a:cs typeface="Calibri"/>
              </a:rPr>
              <a:t>Baseline </a:t>
            </a:r>
            <a:r>
              <a:rPr lang="en-US" sz="2000" dirty="0">
                <a:solidFill>
                  <a:srgbClr val="FFFFFF"/>
                </a:solidFill>
                <a:latin typeface="Calibri"/>
                <a:ea typeface="ＭＳ Ｐゴシック"/>
                <a:cs typeface="Calibri"/>
              </a:rPr>
              <a:t>scenarios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FFFFFF"/>
                </a:solidFill>
                <a:latin typeface="Calibri"/>
                <a:ea typeface="ＭＳ Ｐゴシック"/>
                <a:cs typeface="Calibri"/>
              </a:rPr>
              <a:t>Mitigation scenarios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FFFFFF"/>
                </a:solidFill>
                <a:latin typeface="Calibri"/>
                <a:ea typeface="ＭＳ Ｐゴシック"/>
                <a:cs typeface="Calibri"/>
              </a:rPr>
              <a:t>Required by science scenario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FFFFFF"/>
                </a:solidFill>
                <a:latin typeface="Calibri"/>
                <a:ea typeface="ＭＳ Ｐゴシック"/>
                <a:cs typeface="Calibri"/>
              </a:rPr>
              <a:t>R</a:t>
            </a:r>
            <a:r>
              <a:rPr lang="en-US" sz="2000" dirty="0" smtClean="0">
                <a:solidFill>
                  <a:srgbClr val="FFFFFF"/>
                </a:solidFill>
                <a:latin typeface="Calibri"/>
                <a:ea typeface="ＭＳ Ｐゴシック"/>
                <a:cs typeface="Calibri"/>
              </a:rPr>
              <a:t>equired by equity scenario</a:t>
            </a:r>
            <a:endParaRPr lang="en-US" sz="2000" dirty="0">
              <a:solidFill>
                <a:srgbClr val="FFFFFF"/>
              </a:solidFill>
              <a:latin typeface="Calibri"/>
              <a:ea typeface="ＭＳ Ｐゴシック"/>
              <a:cs typeface="Calibri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FFFFFF"/>
                </a:solidFill>
                <a:latin typeface="Calibri"/>
                <a:ea typeface="ＭＳ Ｐゴシック"/>
                <a:cs typeface="Calibri"/>
              </a:rPr>
              <a:t>Macroeconomic modelling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FFFFFF"/>
                </a:solidFill>
                <a:latin typeface="Calibri"/>
                <a:ea typeface="ＭＳ Ｐゴシック"/>
                <a:cs typeface="Calibri"/>
              </a:rPr>
              <a:t>Knowledge management platforms</a:t>
            </a:r>
          </a:p>
        </p:txBody>
      </p:sp>
      <p:sp>
        <p:nvSpPr>
          <p:cNvPr id="6" name="Process 18"/>
          <p:cNvSpPr/>
          <p:nvPr/>
        </p:nvSpPr>
        <p:spPr>
          <a:xfrm>
            <a:off x="539555" y="1597360"/>
            <a:ext cx="3312367" cy="3571968"/>
          </a:xfrm>
          <a:prstGeom prst="flowChartProcess">
            <a:avLst/>
          </a:prstGeom>
          <a:solidFill>
            <a:srgbClr val="D6A02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FFFFFF"/>
                </a:solidFill>
                <a:latin typeface="Calibri"/>
                <a:ea typeface="ＭＳ Ｐゴシック"/>
                <a:cs typeface="Calibri"/>
              </a:rPr>
              <a:t>Steering committees (government)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L" sz="2000" dirty="0" err="1">
                <a:solidFill>
                  <a:srgbClr val="FFFFFF"/>
                </a:solidFill>
                <a:latin typeface="Calibri"/>
                <a:ea typeface="ＭＳ Ｐゴシック"/>
                <a:cs typeface="Calibri"/>
              </a:rPr>
              <a:t>Executive</a:t>
            </a:r>
            <a:r>
              <a:rPr lang="es-CL" sz="2000" dirty="0">
                <a:solidFill>
                  <a:srgbClr val="FFFFFF"/>
                </a:solidFill>
                <a:latin typeface="Calibri"/>
                <a:ea typeface="ＭＳ Ｐゴシック"/>
                <a:cs typeface="Calibri"/>
              </a:rPr>
              <a:t> </a:t>
            </a:r>
            <a:r>
              <a:rPr lang="es-CL" sz="2000" dirty="0" err="1">
                <a:solidFill>
                  <a:srgbClr val="FFFFFF"/>
                </a:solidFill>
                <a:latin typeface="Calibri"/>
                <a:ea typeface="ＭＳ Ｐゴシック"/>
                <a:cs typeface="Calibri"/>
              </a:rPr>
              <a:t>commitees</a:t>
            </a:r>
            <a:endParaRPr lang="es-CL" sz="2000" dirty="0">
              <a:solidFill>
                <a:srgbClr val="FFFFFF"/>
              </a:solidFill>
              <a:latin typeface="Calibri"/>
              <a:ea typeface="ＭＳ Ｐゴシック"/>
              <a:cs typeface="Calibri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L" sz="2000" dirty="0" err="1" smtClean="0">
                <a:solidFill>
                  <a:srgbClr val="FFFFFF"/>
                </a:solidFill>
                <a:latin typeface="Calibri"/>
                <a:ea typeface="ＭＳ Ｐゴシック"/>
                <a:cs typeface="Calibri"/>
              </a:rPr>
              <a:t>Scenario</a:t>
            </a:r>
            <a:r>
              <a:rPr lang="es-CL" sz="2000" dirty="0" smtClean="0">
                <a:solidFill>
                  <a:srgbClr val="FFFFFF"/>
                </a:solidFill>
                <a:latin typeface="Calibri"/>
                <a:ea typeface="ＭＳ Ｐゴシック"/>
                <a:cs typeface="Calibri"/>
              </a:rPr>
              <a:t> </a:t>
            </a:r>
            <a:r>
              <a:rPr lang="es-CL" sz="2000" dirty="0" err="1" smtClean="0">
                <a:solidFill>
                  <a:srgbClr val="FFFFFF"/>
                </a:solidFill>
                <a:latin typeface="Calibri"/>
                <a:ea typeface="ＭＳ Ｐゴシック"/>
                <a:cs typeface="Calibri"/>
              </a:rPr>
              <a:t>building</a:t>
            </a:r>
            <a:r>
              <a:rPr lang="es-CL" sz="2000" dirty="0" smtClean="0">
                <a:solidFill>
                  <a:srgbClr val="FFFFFF"/>
                </a:solidFill>
                <a:latin typeface="Calibri"/>
                <a:ea typeface="ＭＳ Ｐゴシック"/>
                <a:cs typeface="Calibri"/>
              </a:rPr>
              <a:t> </a:t>
            </a:r>
            <a:r>
              <a:rPr lang="es-CL" sz="2000" dirty="0" err="1" smtClean="0">
                <a:solidFill>
                  <a:srgbClr val="FFFFFF"/>
                </a:solidFill>
                <a:latin typeface="Calibri"/>
                <a:ea typeface="ＭＳ Ｐゴシック"/>
                <a:cs typeface="Calibri"/>
              </a:rPr>
              <a:t>teams</a:t>
            </a:r>
            <a:r>
              <a:rPr lang="es-CL" sz="2000" dirty="0">
                <a:solidFill>
                  <a:srgbClr val="FFFFFF"/>
                </a:solidFill>
                <a:latin typeface="Calibri"/>
                <a:ea typeface="ＭＳ Ｐゴシック"/>
                <a:cs typeface="Calibri"/>
              </a:rPr>
              <a:t> </a:t>
            </a:r>
            <a:r>
              <a:rPr lang="es-CL" sz="2000" dirty="0" smtClean="0">
                <a:solidFill>
                  <a:srgbClr val="FFFFFF"/>
                </a:solidFill>
                <a:latin typeface="Calibri"/>
                <a:ea typeface="ＭＳ Ｐゴシック"/>
                <a:cs typeface="Calibri"/>
              </a:rPr>
              <a:t>(</a:t>
            </a:r>
            <a:r>
              <a:rPr lang="es-CL" sz="2000" dirty="0" err="1" smtClean="0">
                <a:solidFill>
                  <a:srgbClr val="FFFFFF"/>
                </a:solidFill>
                <a:latin typeface="Calibri"/>
                <a:ea typeface="ＭＳ Ｐゴシック"/>
                <a:cs typeface="Calibri"/>
              </a:rPr>
              <a:t>industry</a:t>
            </a:r>
            <a:r>
              <a:rPr lang="es-CL" sz="2000" dirty="0">
                <a:solidFill>
                  <a:srgbClr val="FFFFFF"/>
                </a:solidFill>
                <a:latin typeface="Calibri"/>
                <a:ea typeface="ＭＳ Ｐゴシック"/>
                <a:cs typeface="Calibri"/>
              </a:rPr>
              <a:t>, </a:t>
            </a:r>
            <a:r>
              <a:rPr lang="es-CL" sz="2000" dirty="0" err="1" smtClean="0">
                <a:solidFill>
                  <a:srgbClr val="FFFFFF"/>
                </a:solidFill>
                <a:latin typeface="Calibri"/>
                <a:ea typeface="ＭＳ Ｐゴシック"/>
                <a:cs typeface="Calibri"/>
              </a:rPr>
              <a:t>government</a:t>
            </a:r>
            <a:r>
              <a:rPr lang="es-CL" sz="2000" dirty="0">
                <a:solidFill>
                  <a:srgbClr val="FFFFFF"/>
                </a:solidFill>
                <a:latin typeface="Calibri"/>
                <a:ea typeface="ＭＳ Ｐゴシック"/>
                <a:cs typeface="Calibri"/>
              </a:rPr>
              <a:t>, </a:t>
            </a:r>
            <a:r>
              <a:rPr lang="es-CL" sz="2000" dirty="0" smtClean="0">
                <a:solidFill>
                  <a:srgbClr val="FFFFFF"/>
                </a:solidFill>
                <a:latin typeface="Calibri"/>
                <a:ea typeface="ＭＳ Ｐゴシック"/>
                <a:cs typeface="Calibri"/>
              </a:rPr>
              <a:t>civil </a:t>
            </a:r>
            <a:r>
              <a:rPr lang="es-CL" sz="2000" dirty="0" err="1">
                <a:solidFill>
                  <a:srgbClr val="FFFFFF"/>
                </a:solidFill>
                <a:latin typeface="Calibri"/>
                <a:ea typeface="ＭＳ Ｐゴシック"/>
                <a:cs typeface="Calibri"/>
              </a:rPr>
              <a:t>s</a:t>
            </a:r>
            <a:r>
              <a:rPr lang="es-CL" sz="2000" dirty="0" err="1" smtClean="0">
                <a:solidFill>
                  <a:srgbClr val="FFFFFF"/>
                </a:solidFill>
                <a:latin typeface="Calibri"/>
                <a:ea typeface="ＭＳ Ｐゴシック"/>
                <a:cs typeface="Calibri"/>
              </a:rPr>
              <a:t>ociety</a:t>
            </a:r>
            <a:r>
              <a:rPr lang="es-CL" sz="2000" dirty="0" smtClean="0">
                <a:solidFill>
                  <a:srgbClr val="FFFFFF"/>
                </a:solidFill>
                <a:latin typeface="Calibri"/>
                <a:ea typeface="ＭＳ Ｐゴシック"/>
                <a:cs typeface="Calibri"/>
              </a:rPr>
              <a:t>)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L" sz="2000" dirty="0" err="1" smtClean="0">
                <a:solidFill>
                  <a:srgbClr val="FFFFFF"/>
                </a:solidFill>
                <a:latin typeface="Calibri"/>
                <a:ea typeface="ＭＳ Ｐゴシック"/>
                <a:cs typeface="Calibri"/>
              </a:rPr>
              <a:t>Technical</a:t>
            </a:r>
            <a:r>
              <a:rPr lang="es-CL" sz="2000" dirty="0" smtClean="0">
                <a:solidFill>
                  <a:srgbClr val="FFFFFF"/>
                </a:solidFill>
                <a:latin typeface="Calibri"/>
                <a:ea typeface="ＭＳ Ｐゴシック"/>
                <a:cs typeface="Calibri"/>
              </a:rPr>
              <a:t> </a:t>
            </a:r>
            <a:r>
              <a:rPr lang="es-CL" sz="2000" dirty="0" err="1" smtClean="0">
                <a:solidFill>
                  <a:srgbClr val="FFFFFF"/>
                </a:solidFill>
                <a:latin typeface="Calibri"/>
                <a:ea typeface="ＭＳ Ｐゴシック"/>
                <a:cs typeface="Calibri"/>
              </a:rPr>
              <a:t>working</a:t>
            </a:r>
            <a:r>
              <a:rPr lang="es-CL" sz="2000" dirty="0" smtClean="0">
                <a:solidFill>
                  <a:srgbClr val="FFFFFF"/>
                </a:solidFill>
                <a:latin typeface="Calibri"/>
                <a:ea typeface="ＭＳ Ｐゴシック"/>
                <a:cs typeface="Calibri"/>
              </a:rPr>
              <a:t> </a:t>
            </a:r>
            <a:r>
              <a:rPr lang="es-CL" sz="2000" dirty="0" err="1" smtClean="0">
                <a:solidFill>
                  <a:srgbClr val="FFFFFF"/>
                </a:solidFill>
                <a:latin typeface="Calibri"/>
                <a:ea typeface="ＭＳ Ｐゴシック"/>
                <a:cs typeface="Calibri"/>
              </a:rPr>
              <a:t>groups</a:t>
            </a:r>
            <a:r>
              <a:rPr lang="es-CL" sz="2000" dirty="0" smtClean="0">
                <a:solidFill>
                  <a:srgbClr val="FFFFFF"/>
                </a:solidFill>
                <a:latin typeface="Calibri"/>
                <a:ea typeface="ＭＳ Ｐゴシック"/>
                <a:cs typeface="Calibri"/>
              </a:rPr>
              <a:t> </a:t>
            </a:r>
            <a:r>
              <a:rPr lang="es-CL" sz="2000" dirty="0">
                <a:solidFill>
                  <a:srgbClr val="FFFFFF"/>
                </a:solidFill>
                <a:latin typeface="Calibri"/>
                <a:ea typeface="ＭＳ Ｐゴシック"/>
                <a:cs typeface="Calibri"/>
              </a:rPr>
              <a:t>(</a:t>
            </a:r>
            <a:r>
              <a:rPr lang="es-CL" sz="2000" dirty="0" err="1">
                <a:solidFill>
                  <a:srgbClr val="FFFFFF"/>
                </a:solidFill>
                <a:latin typeface="Calibri"/>
                <a:ea typeface="ＭＳ Ｐゴシック"/>
                <a:cs typeface="Calibri"/>
              </a:rPr>
              <a:t>industry</a:t>
            </a:r>
            <a:r>
              <a:rPr lang="es-CL" sz="2000" dirty="0">
                <a:solidFill>
                  <a:srgbClr val="FFFFFF"/>
                </a:solidFill>
                <a:latin typeface="Calibri"/>
                <a:ea typeface="ＭＳ Ｐゴシック"/>
                <a:cs typeface="Calibri"/>
              </a:rPr>
              <a:t>, </a:t>
            </a:r>
            <a:r>
              <a:rPr lang="es-CL" sz="2000" dirty="0" err="1">
                <a:solidFill>
                  <a:srgbClr val="FFFFFF"/>
                </a:solidFill>
                <a:latin typeface="Calibri"/>
                <a:ea typeface="ＭＳ Ｐゴシック"/>
                <a:cs typeface="Calibri"/>
              </a:rPr>
              <a:t>government</a:t>
            </a:r>
            <a:r>
              <a:rPr lang="es-CL" sz="2000" dirty="0">
                <a:solidFill>
                  <a:srgbClr val="FFFFFF"/>
                </a:solidFill>
                <a:latin typeface="Calibri"/>
                <a:ea typeface="ＭＳ Ｐゴシック"/>
                <a:cs typeface="Calibri"/>
              </a:rPr>
              <a:t>, civil </a:t>
            </a:r>
            <a:r>
              <a:rPr lang="es-CL" sz="2000" dirty="0" err="1">
                <a:solidFill>
                  <a:srgbClr val="FFFFFF"/>
                </a:solidFill>
                <a:latin typeface="Calibri"/>
                <a:ea typeface="ＭＳ Ｐゴシック"/>
                <a:cs typeface="Calibri"/>
              </a:rPr>
              <a:t>society</a:t>
            </a:r>
            <a:r>
              <a:rPr lang="es-CL" sz="2000" dirty="0">
                <a:solidFill>
                  <a:srgbClr val="FFFFFF"/>
                </a:solidFill>
                <a:latin typeface="Calibri"/>
                <a:ea typeface="ＭＳ Ｐゴシック"/>
                <a:cs typeface="Calibri"/>
              </a:rPr>
              <a:t>)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L" sz="2000" dirty="0" err="1" smtClean="0">
                <a:solidFill>
                  <a:srgbClr val="FFFFFF"/>
                </a:solidFill>
                <a:latin typeface="Calibri"/>
                <a:ea typeface="ＭＳ Ｐゴシック"/>
                <a:cs typeface="Calibri"/>
              </a:rPr>
              <a:t>Consultants</a:t>
            </a:r>
            <a:endParaRPr lang="en-US" sz="2000" dirty="0">
              <a:solidFill>
                <a:srgbClr val="FFFFFF"/>
              </a:solidFill>
              <a:latin typeface="Calibri"/>
              <a:ea typeface="ＭＳ Ｐゴシック"/>
              <a:cs typeface="Calibri"/>
            </a:endParaRPr>
          </a:p>
        </p:txBody>
      </p:sp>
      <p:cxnSp>
        <p:nvCxnSpPr>
          <p:cNvPr id="8" name="Conector recto de flecha 7"/>
          <p:cNvCxnSpPr/>
          <p:nvPr/>
        </p:nvCxnSpPr>
        <p:spPr bwMode="auto">
          <a:xfrm>
            <a:off x="4067944" y="2077414"/>
            <a:ext cx="936104" cy="300033"/>
          </a:xfrm>
          <a:prstGeom prst="straightConnector1">
            <a:avLst/>
          </a:prstGeom>
          <a:solidFill>
            <a:schemeClr val="accent1"/>
          </a:solidFill>
          <a:ln w="603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" name="Conector recto de flecha 10"/>
          <p:cNvCxnSpPr/>
          <p:nvPr/>
        </p:nvCxnSpPr>
        <p:spPr bwMode="auto">
          <a:xfrm>
            <a:off x="4067944" y="2917508"/>
            <a:ext cx="936104" cy="300033"/>
          </a:xfrm>
          <a:prstGeom prst="straightConnector1">
            <a:avLst/>
          </a:prstGeom>
          <a:solidFill>
            <a:schemeClr val="accent1"/>
          </a:solidFill>
          <a:ln w="603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" name="Conector recto de flecha 11"/>
          <p:cNvCxnSpPr/>
          <p:nvPr/>
        </p:nvCxnSpPr>
        <p:spPr bwMode="auto">
          <a:xfrm>
            <a:off x="4067944" y="3757600"/>
            <a:ext cx="936104" cy="300033"/>
          </a:xfrm>
          <a:prstGeom prst="straightConnector1">
            <a:avLst/>
          </a:prstGeom>
          <a:solidFill>
            <a:schemeClr val="accent1"/>
          </a:solidFill>
          <a:ln w="603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" name="Conector recto de flecha 12"/>
          <p:cNvCxnSpPr/>
          <p:nvPr/>
        </p:nvCxnSpPr>
        <p:spPr bwMode="auto">
          <a:xfrm>
            <a:off x="4067944" y="4597694"/>
            <a:ext cx="936104" cy="300033"/>
          </a:xfrm>
          <a:prstGeom prst="straightConnector1">
            <a:avLst/>
          </a:prstGeom>
          <a:solidFill>
            <a:schemeClr val="accent1"/>
          </a:solidFill>
          <a:ln w="603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" name="Conector recto de flecha 13"/>
          <p:cNvCxnSpPr/>
          <p:nvPr/>
        </p:nvCxnSpPr>
        <p:spPr bwMode="auto">
          <a:xfrm flipH="1">
            <a:off x="4067944" y="2435283"/>
            <a:ext cx="829036" cy="420047"/>
          </a:xfrm>
          <a:prstGeom prst="straightConnector1">
            <a:avLst/>
          </a:prstGeom>
          <a:solidFill>
            <a:schemeClr val="accent1"/>
          </a:solidFill>
          <a:ln w="603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" name="Conector recto de flecha 16"/>
          <p:cNvCxnSpPr/>
          <p:nvPr/>
        </p:nvCxnSpPr>
        <p:spPr bwMode="auto">
          <a:xfrm flipH="1">
            <a:off x="4067944" y="3277547"/>
            <a:ext cx="829036" cy="420047"/>
          </a:xfrm>
          <a:prstGeom prst="straightConnector1">
            <a:avLst/>
          </a:prstGeom>
          <a:solidFill>
            <a:schemeClr val="accent1"/>
          </a:solidFill>
          <a:ln w="603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8" name="Conector recto de flecha 17"/>
          <p:cNvCxnSpPr/>
          <p:nvPr/>
        </p:nvCxnSpPr>
        <p:spPr bwMode="auto">
          <a:xfrm flipH="1">
            <a:off x="3995936" y="4117641"/>
            <a:ext cx="829036" cy="420047"/>
          </a:xfrm>
          <a:prstGeom prst="straightConnector1">
            <a:avLst/>
          </a:prstGeom>
          <a:solidFill>
            <a:schemeClr val="accent1"/>
          </a:solidFill>
          <a:ln w="603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291477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1 Título"/>
          <p:cNvSpPr>
            <a:spLocks noGrp="1"/>
          </p:cNvSpPr>
          <p:nvPr>
            <p:ph type="title"/>
          </p:nvPr>
        </p:nvSpPr>
        <p:spPr>
          <a:xfrm>
            <a:off x="457200" y="137338"/>
            <a:ext cx="8229600" cy="952500"/>
          </a:xfrm>
        </p:spPr>
        <p:txBody>
          <a:bodyPr>
            <a:normAutofit/>
          </a:bodyPr>
          <a:lstStyle/>
          <a:p>
            <a:pPr eaLnBrk="1" hangingPunct="1"/>
            <a:r>
              <a:rPr lang="es-CL" dirty="0" smtClean="0"/>
              <a:t>Who we are</a:t>
            </a:r>
            <a:endParaRPr lang="es-ES_tradnl" dirty="0"/>
          </a:p>
        </p:txBody>
      </p:sp>
      <p:sp>
        <p:nvSpPr>
          <p:cNvPr id="17410" name="2 Marcador de contenido"/>
          <p:cNvSpPr>
            <a:spLocks noGrp="1"/>
          </p:cNvSpPr>
          <p:nvPr>
            <p:ph idx="1"/>
          </p:nvPr>
        </p:nvSpPr>
        <p:spPr>
          <a:xfrm>
            <a:off x="4838150" y="1606940"/>
            <a:ext cx="3900487" cy="2826724"/>
          </a:xfrm>
        </p:spPr>
        <p:txBody>
          <a:bodyPr>
            <a:normAutofit/>
          </a:bodyPr>
          <a:lstStyle/>
          <a:p>
            <a:pPr marL="514350" indent="-514350" eaLnBrk="1" hangingPunct="1">
              <a:lnSpc>
                <a:spcPct val="80000"/>
              </a:lnSpc>
              <a:buFontTx/>
              <a:buAutoNum type="arabicPeriod"/>
            </a:pPr>
            <a:r>
              <a:rPr lang="es-CL" sz="1600" dirty="0" smtClean="0"/>
              <a:t>To get to know and understand the other </a:t>
            </a:r>
            <a:r>
              <a:rPr lang="es-ES_tradnl" sz="1600" dirty="0" smtClean="0"/>
              <a:t>(</a:t>
            </a:r>
            <a:r>
              <a:rPr lang="es-ES_tradnl" sz="1600" b="1" dirty="0" err="1" smtClean="0"/>
              <a:t>who</a:t>
            </a:r>
            <a:r>
              <a:rPr lang="es-ES_tradnl" sz="1600" b="1" dirty="0" smtClean="0"/>
              <a:t> I am</a:t>
            </a:r>
            <a:r>
              <a:rPr lang="es-ES_tradnl" sz="1600" dirty="0" smtClean="0"/>
              <a:t>)</a:t>
            </a:r>
          </a:p>
          <a:p>
            <a:pPr marL="514350" indent="-514350" eaLnBrk="1" hangingPunct="1">
              <a:lnSpc>
                <a:spcPct val="80000"/>
              </a:lnSpc>
              <a:buFontTx/>
              <a:buAutoNum type="arabicPeriod"/>
            </a:pPr>
            <a:endParaRPr lang="es-ES_tradnl" sz="1600" dirty="0"/>
          </a:p>
          <a:p>
            <a:pPr marL="514350" indent="-514350" eaLnBrk="1" hangingPunct="1">
              <a:lnSpc>
                <a:spcPct val="80000"/>
              </a:lnSpc>
              <a:buFontTx/>
              <a:buAutoNum type="arabicPeriod"/>
            </a:pPr>
            <a:r>
              <a:rPr lang="es-CL" sz="1600" dirty="0" smtClean="0"/>
              <a:t>Conversations about roles (</a:t>
            </a:r>
            <a:r>
              <a:rPr lang="es-CL" sz="1600" b="1" dirty="0" smtClean="0"/>
              <a:t>what I do</a:t>
            </a:r>
            <a:r>
              <a:rPr lang="es-CL" sz="1600" dirty="0" smtClean="0"/>
              <a:t>)</a:t>
            </a:r>
          </a:p>
          <a:p>
            <a:pPr marL="514350" indent="-514350" eaLnBrk="1" hangingPunct="1">
              <a:lnSpc>
                <a:spcPct val="80000"/>
              </a:lnSpc>
              <a:buFontTx/>
              <a:buAutoNum type="arabicPeriod"/>
            </a:pPr>
            <a:endParaRPr lang="es-CL" sz="1600" dirty="0"/>
          </a:p>
          <a:p>
            <a:pPr marL="514350" indent="-514350" eaLnBrk="1" hangingPunct="1">
              <a:lnSpc>
                <a:spcPct val="80000"/>
              </a:lnSpc>
              <a:buFontTx/>
              <a:buAutoNum type="arabicPeriod"/>
            </a:pPr>
            <a:r>
              <a:rPr lang="es-CL" sz="1600" dirty="0" smtClean="0"/>
              <a:t>Requests, promises: most conversations here (</a:t>
            </a:r>
            <a:r>
              <a:rPr lang="es-CL" sz="1600" b="1" dirty="0" smtClean="0"/>
              <a:t>what we do together</a:t>
            </a:r>
            <a:r>
              <a:rPr lang="es-CL" sz="1600" dirty="0" smtClean="0"/>
              <a:t>)</a:t>
            </a:r>
            <a:endParaRPr lang="es-ES_tradnl" sz="2000" dirty="0"/>
          </a:p>
        </p:txBody>
      </p:sp>
      <p:sp>
        <p:nvSpPr>
          <p:cNvPr id="4" name="3 Triángulo isósceles"/>
          <p:cNvSpPr/>
          <p:nvPr/>
        </p:nvSpPr>
        <p:spPr>
          <a:xfrm>
            <a:off x="1071564" y="1845470"/>
            <a:ext cx="3571875" cy="2678906"/>
          </a:xfrm>
          <a:prstGeom prst="triangl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/>
          </a:p>
        </p:txBody>
      </p:sp>
      <p:cxnSp>
        <p:nvCxnSpPr>
          <p:cNvPr id="6" name="5 Conector recto"/>
          <p:cNvCxnSpPr/>
          <p:nvPr/>
        </p:nvCxnSpPr>
        <p:spPr>
          <a:xfrm>
            <a:off x="1571625" y="3810000"/>
            <a:ext cx="2571750" cy="1323"/>
          </a:xfrm>
          <a:prstGeom prst="lin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cxnSp>
      <p:cxnSp>
        <p:nvCxnSpPr>
          <p:cNvPr id="8" name="7 Conector recto"/>
          <p:cNvCxnSpPr/>
          <p:nvPr/>
        </p:nvCxnSpPr>
        <p:spPr>
          <a:xfrm>
            <a:off x="2143125" y="2917032"/>
            <a:ext cx="1428750" cy="1323"/>
          </a:xfrm>
          <a:prstGeom prst="lin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cxnSp>
      <p:sp>
        <p:nvSpPr>
          <p:cNvPr id="17414" name="9 CuadroTexto"/>
          <p:cNvSpPr txBox="1">
            <a:spLocks noChangeArrowheads="1"/>
          </p:cNvSpPr>
          <p:nvPr/>
        </p:nvSpPr>
        <p:spPr bwMode="auto">
          <a:xfrm>
            <a:off x="1643064" y="3926417"/>
            <a:ext cx="27146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CL" sz="1400" dirty="0" smtClean="0">
                <a:latin typeface="Avenir Next Regular"/>
                <a:cs typeface="Avenir Next Regular"/>
              </a:rPr>
              <a:t>1. Build a relationship</a:t>
            </a:r>
            <a:endParaRPr lang="es-ES_tradnl" sz="1400" dirty="0">
              <a:latin typeface="Avenir Next Regular"/>
              <a:cs typeface="Avenir Next Regular"/>
            </a:endParaRPr>
          </a:p>
        </p:txBody>
      </p:sp>
      <p:sp>
        <p:nvSpPr>
          <p:cNvPr id="17415" name="10 CuadroTexto"/>
          <p:cNvSpPr txBox="1">
            <a:spLocks noChangeArrowheads="1"/>
          </p:cNvSpPr>
          <p:nvPr/>
        </p:nvSpPr>
        <p:spPr bwMode="auto">
          <a:xfrm>
            <a:off x="2143125" y="3155157"/>
            <a:ext cx="14287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CL" sz="1400" dirty="0">
                <a:latin typeface="Avenir Next Regular"/>
                <a:cs typeface="Avenir Next Regular"/>
              </a:rPr>
              <a:t>2. </a:t>
            </a:r>
            <a:r>
              <a:rPr lang="es-CL" sz="1400" dirty="0" smtClean="0">
                <a:latin typeface="Avenir Next Regular"/>
                <a:cs typeface="Avenir Next Regular"/>
              </a:rPr>
              <a:t>Explore posibilities</a:t>
            </a:r>
            <a:endParaRPr lang="es-ES_tradnl" sz="1400" dirty="0">
              <a:latin typeface="Avenir Next Regular"/>
              <a:cs typeface="Avenir Next Regular"/>
            </a:endParaRPr>
          </a:p>
        </p:txBody>
      </p:sp>
      <p:sp>
        <p:nvSpPr>
          <p:cNvPr id="17416" name="11 CuadroTexto"/>
          <p:cNvSpPr txBox="1">
            <a:spLocks noChangeArrowheads="1"/>
          </p:cNvSpPr>
          <p:nvPr/>
        </p:nvSpPr>
        <p:spPr bwMode="auto">
          <a:xfrm>
            <a:off x="2428876" y="2319073"/>
            <a:ext cx="13573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CL" sz="1400" dirty="0">
                <a:latin typeface="Avenir Next Regular"/>
                <a:cs typeface="Avenir Next Regular"/>
              </a:rPr>
              <a:t>3. </a:t>
            </a:r>
            <a:r>
              <a:rPr lang="es-CL" sz="1400" dirty="0" smtClean="0">
                <a:latin typeface="Avenir Next Regular"/>
                <a:cs typeface="Avenir Next Regular"/>
              </a:rPr>
              <a:t>Coordinate action</a:t>
            </a:r>
            <a:endParaRPr lang="es-ES_tradnl" sz="1400" dirty="0">
              <a:latin typeface="Avenir Next Regular"/>
              <a:cs typeface="Avenir Next Regular"/>
            </a:endParaRPr>
          </a:p>
        </p:txBody>
      </p:sp>
      <p:sp>
        <p:nvSpPr>
          <p:cNvPr id="13" name="12 Flecha arriba"/>
          <p:cNvSpPr/>
          <p:nvPr/>
        </p:nvSpPr>
        <p:spPr>
          <a:xfrm>
            <a:off x="785813" y="1964532"/>
            <a:ext cx="214312" cy="2500313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/>
          </a:p>
        </p:txBody>
      </p:sp>
      <p:sp>
        <p:nvSpPr>
          <p:cNvPr id="17418" name="13 CuadroTexto"/>
          <p:cNvSpPr txBox="1">
            <a:spLocks noChangeArrowheads="1"/>
          </p:cNvSpPr>
          <p:nvPr/>
        </p:nvSpPr>
        <p:spPr bwMode="auto">
          <a:xfrm rot="-5400000">
            <a:off x="-809228" y="2984869"/>
            <a:ext cx="255984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CL" sz="2000" dirty="0" smtClean="0">
                <a:latin typeface="Handwriting - Dakota"/>
                <a:cs typeface="Handwriting - Dakota"/>
              </a:rPr>
              <a:t>Natural order</a:t>
            </a:r>
            <a:endParaRPr lang="es-ES_tradnl" sz="2000" dirty="0">
              <a:latin typeface="Handwriting - Dakota"/>
              <a:cs typeface="Handwriting - Dakota"/>
            </a:endParaRPr>
          </a:p>
        </p:txBody>
      </p:sp>
      <p:sp>
        <p:nvSpPr>
          <p:cNvPr id="2" name="Forma libre 1"/>
          <p:cNvSpPr/>
          <p:nvPr/>
        </p:nvSpPr>
        <p:spPr>
          <a:xfrm>
            <a:off x="2132787" y="1814286"/>
            <a:ext cx="1870918" cy="1074207"/>
          </a:xfrm>
          <a:custGeom>
            <a:avLst/>
            <a:gdLst>
              <a:gd name="connsiteX0" fmla="*/ 1029142 w 1870918"/>
              <a:gd name="connsiteY0" fmla="*/ 0 h 1074207"/>
              <a:gd name="connsiteX1" fmla="*/ 44279 w 1870918"/>
              <a:gd name="connsiteY1" fmla="*/ 414694 h 1074207"/>
              <a:gd name="connsiteX2" fmla="*/ 264577 w 1870918"/>
              <a:gd name="connsiteY2" fmla="*/ 984898 h 1074207"/>
              <a:gd name="connsiteX3" fmla="*/ 1106894 w 1870918"/>
              <a:gd name="connsiteY3" fmla="*/ 1062653 h 1074207"/>
              <a:gd name="connsiteX4" fmla="*/ 1832583 w 1870918"/>
              <a:gd name="connsiteY4" fmla="*/ 881224 h 1074207"/>
              <a:gd name="connsiteX5" fmla="*/ 1677078 w 1870918"/>
              <a:gd name="connsiteY5" fmla="*/ 505408 h 1074207"/>
              <a:gd name="connsiteX6" fmla="*/ 886596 w 1870918"/>
              <a:gd name="connsiteY6" fmla="*/ 323979 h 1074207"/>
              <a:gd name="connsiteX7" fmla="*/ 173866 w 1870918"/>
              <a:gd name="connsiteY7" fmla="*/ 116632 h 1074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70918" h="1074207">
                <a:moveTo>
                  <a:pt x="1029142" y="0"/>
                </a:moveTo>
                <a:cubicBezTo>
                  <a:pt x="600424" y="125272"/>
                  <a:pt x="171706" y="250544"/>
                  <a:pt x="44279" y="414694"/>
                </a:cubicBezTo>
                <a:cubicBezTo>
                  <a:pt x="-83148" y="578844"/>
                  <a:pt x="87475" y="876905"/>
                  <a:pt x="264577" y="984898"/>
                </a:cubicBezTo>
                <a:cubicBezTo>
                  <a:pt x="441679" y="1092891"/>
                  <a:pt x="845560" y="1079932"/>
                  <a:pt x="1106894" y="1062653"/>
                </a:cubicBezTo>
                <a:cubicBezTo>
                  <a:pt x="1368228" y="1045374"/>
                  <a:pt x="1737552" y="974098"/>
                  <a:pt x="1832583" y="881224"/>
                </a:cubicBezTo>
                <a:cubicBezTo>
                  <a:pt x="1927614" y="788350"/>
                  <a:pt x="1834742" y="598282"/>
                  <a:pt x="1677078" y="505408"/>
                </a:cubicBezTo>
                <a:cubicBezTo>
                  <a:pt x="1519414" y="412534"/>
                  <a:pt x="1137131" y="388775"/>
                  <a:pt x="886596" y="323979"/>
                </a:cubicBezTo>
                <a:cubicBezTo>
                  <a:pt x="636061" y="259183"/>
                  <a:pt x="173866" y="116632"/>
                  <a:pt x="173866" y="116632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CuadroTexto"/>
          <p:cNvSpPr txBox="1">
            <a:spLocks noChangeArrowheads="1"/>
          </p:cNvSpPr>
          <p:nvPr/>
        </p:nvSpPr>
        <p:spPr bwMode="auto">
          <a:xfrm rot="19721780">
            <a:off x="1011824" y="1243887"/>
            <a:ext cx="255984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CL" sz="2000" b="1" dirty="0" smtClean="0">
                <a:latin typeface="Handwriting - Dakota"/>
                <a:cs typeface="Handwriting - Dakota"/>
              </a:rPr>
              <a:t>Most of the time we are here</a:t>
            </a:r>
            <a:endParaRPr lang="es-ES_tradnl" sz="2000" b="1" dirty="0">
              <a:latin typeface="Handwriting - Dakota"/>
              <a:cs typeface="Handwriting - Dakota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772854" y="4709057"/>
            <a:ext cx="80390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rgbClr val="FF0000"/>
                </a:solidFill>
                <a:latin typeface="Handwriting - Dakota"/>
                <a:cs typeface="Handwriting - Dakota"/>
              </a:rPr>
              <a:t>Do </a:t>
            </a:r>
            <a:r>
              <a:rPr lang="es-ES" sz="2000" b="1" dirty="0" err="1" smtClean="0">
                <a:solidFill>
                  <a:srgbClr val="FF0000"/>
                </a:solidFill>
                <a:latin typeface="Handwriting - Dakota"/>
                <a:cs typeface="Handwriting - Dakota"/>
              </a:rPr>
              <a:t>we</a:t>
            </a:r>
            <a:r>
              <a:rPr lang="es-ES" sz="2000" b="1" dirty="0" smtClean="0">
                <a:solidFill>
                  <a:srgbClr val="FF0000"/>
                </a:solidFill>
                <a:latin typeface="Handwriting - Dakota"/>
                <a:cs typeface="Handwriting - Dakota"/>
              </a:rPr>
              <a:t> </a:t>
            </a:r>
            <a:r>
              <a:rPr lang="es-ES" sz="2000" b="1" dirty="0" err="1" smtClean="0">
                <a:solidFill>
                  <a:srgbClr val="FF0000"/>
                </a:solidFill>
                <a:latin typeface="Handwriting - Dakota"/>
                <a:cs typeface="Handwriting - Dakota"/>
              </a:rPr>
              <a:t>take</a:t>
            </a:r>
            <a:r>
              <a:rPr lang="es-ES" sz="2000" b="1" dirty="0" smtClean="0">
                <a:solidFill>
                  <a:srgbClr val="FF0000"/>
                </a:solidFill>
                <a:latin typeface="Handwriting - Dakota"/>
                <a:cs typeface="Handwriting - Dakota"/>
              </a:rPr>
              <a:t> time </a:t>
            </a:r>
            <a:r>
              <a:rPr lang="es-ES" sz="2000" b="1" dirty="0" err="1" smtClean="0">
                <a:solidFill>
                  <a:srgbClr val="FF0000"/>
                </a:solidFill>
                <a:latin typeface="Handwriting - Dakota"/>
                <a:cs typeface="Handwriting - Dakota"/>
              </a:rPr>
              <a:t>to</a:t>
            </a:r>
            <a:r>
              <a:rPr lang="es-ES" sz="2000" b="1" dirty="0" smtClean="0">
                <a:solidFill>
                  <a:srgbClr val="FF0000"/>
                </a:solidFill>
                <a:latin typeface="Handwriting - Dakota"/>
                <a:cs typeface="Handwriting - Dakota"/>
              </a:rPr>
              <a:t> </a:t>
            </a:r>
            <a:r>
              <a:rPr lang="es-ES" sz="2000" b="1" dirty="0" err="1" smtClean="0">
                <a:solidFill>
                  <a:srgbClr val="FF0000"/>
                </a:solidFill>
                <a:latin typeface="Handwriting - Dakota"/>
                <a:cs typeface="Handwriting - Dakota"/>
              </a:rPr>
              <a:t>get</a:t>
            </a:r>
            <a:r>
              <a:rPr lang="es-ES" sz="2000" b="1" dirty="0" smtClean="0">
                <a:solidFill>
                  <a:srgbClr val="FF0000"/>
                </a:solidFill>
                <a:latin typeface="Handwriting - Dakota"/>
                <a:cs typeface="Handwriting - Dakota"/>
              </a:rPr>
              <a:t> </a:t>
            </a:r>
            <a:r>
              <a:rPr lang="es-ES" sz="2000" b="1" dirty="0" err="1" smtClean="0">
                <a:solidFill>
                  <a:srgbClr val="FF0000"/>
                </a:solidFill>
                <a:latin typeface="Handwriting - Dakota"/>
                <a:cs typeface="Handwriting - Dakota"/>
              </a:rPr>
              <a:t>to</a:t>
            </a:r>
            <a:r>
              <a:rPr lang="es-ES" sz="2000" b="1" dirty="0" smtClean="0">
                <a:solidFill>
                  <a:srgbClr val="FF0000"/>
                </a:solidFill>
                <a:latin typeface="Handwriting - Dakota"/>
                <a:cs typeface="Handwriting - Dakota"/>
              </a:rPr>
              <a:t> </a:t>
            </a:r>
            <a:r>
              <a:rPr lang="es-ES" sz="2000" b="1" dirty="0" err="1" smtClean="0">
                <a:solidFill>
                  <a:srgbClr val="FF0000"/>
                </a:solidFill>
                <a:latin typeface="Handwriting - Dakota"/>
                <a:cs typeface="Handwriting - Dakota"/>
              </a:rPr>
              <a:t>know</a:t>
            </a:r>
            <a:r>
              <a:rPr lang="es-ES" sz="2000" b="1" dirty="0" smtClean="0">
                <a:solidFill>
                  <a:srgbClr val="FF0000"/>
                </a:solidFill>
                <a:latin typeface="Handwriting - Dakota"/>
                <a:cs typeface="Handwriting - Dakota"/>
              </a:rPr>
              <a:t> </a:t>
            </a:r>
            <a:r>
              <a:rPr lang="es-ES" sz="2000" b="1" dirty="0" err="1" smtClean="0">
                <a:solidFill>
                  <a:srgbClr val="FF0000"/>
                </a:solidFill>
                <a:latin typeface="Handwriting - Dakota"/>
                <a:cs typeface="Handwriting - Dakota"/>
              </a:rPr>
              <a:t>who</a:t>
            </a:r>
            <a:r>
              <a:rPr lang="es-ES" sz="2000" b="1" dirty="0" smtClean="0">
                <a:solidFill>
                  <a:srgbClr val="FF0000"/>
                </a:solidFill>
                <a:latin typeface="Handwriting - Dakota"/>
                <a:cs typeface="Handwriting - Dakota"/>
              </a:rPr>
              <a:t> </a:t>
            </a:r>
            <a:r>
              <a:rPr lang="es-ES" sz="2000" b="1" dirty="0" err="1" smtClean="0">
                <a:solidFill>
                  <a:srgbClr val="FF0000"/>
                </a:solidFill>
                <a:latin typeface="Handwriting - Dakota"/>
                <a:cs typeface="Handwriting - Dakota"/>
              </a:rPr>
              <a:t>we</a:t>
            </a:r>
            <a:r>
              <a:rPr lang="es-ES" sz="2000" b="1" dirty="0" smtClean="0">
                <a:solidFill>
                  <a:srgbClr val="FF0000"/>
                </a:solidFill>
                <a:latin typeface="Handwriting - Dakota"/>
                <a:cs typeface="Handwriting - Dakota"/>
              </a:rPr>
              <a:t> are? A fundamental </a:t>
            </a:r>
            <a:r>
              <a:rPr lang="es-ES" sz="2000" b="1" dirty="0" err="1" smtClean="0">
                <a:solidFill>
                  <a:srgbClr val="FF0000"/>
                </a:solidFill>
                <a:latin typeface="Handwriting - Dakota"/>
                <a:cs typeface="Handwriting - Dakota"/>
              </a:rPr>
              <a:t>step</a:t>
            </a:r>
            <a:r>
              <a:rPr lang="es-ES" sz="2000" b="1" dirty="0" smtClean="0">
                <a:solidFill>
                  <a:srgbClr val="FF0000"/>
                </a:solidFill>
                <a:latin typeface="Handwriting - Dakota"/>
                <a:cs typeface="Handwriting - Dakota"/>
              </a:rPr>
              <a:t> in </a:t>
            </a:r>
            <a:r>
              <a:rPr lang="es-ES" sz="2000" b="1" dirty="0" err="1" smtClean="0">
                <a:solidFill>
                  <a:srgbClr val="FF0000"/>
                </a:solidFill>
                <a:latin typeface="Handwriting - Dakota"/>
                <a:cs typeface="Handwriting - Dakota"/>
              </a:rPr>
              <a:t>every</a:t>
            </a:r>
            <a:r>
              <a:rPr lang="es-ES" sz="2000" b="1" dirty="0" smtClean="0">
                <a:solidFill>
                  <a:srgbClr val="FF0000"/>
                </a:solidFill>
                <a:latin typeface="Handwriting - Dakota"/>
                <a:cs typeface="Handwriting - Dakota"/>
              </a:rPr>
              <a:t> trust-</a:t>
            </a:r>
            <a:r>
              <a:rPr lang="es-ES" sz="2000" b="1" dirty="0" err="1" smtClean="0">
                <a:solidFill>
                  <a:srgbClr val="FF0000"/>
                </a:solidFill>
                <a:latin typeface="Handwriting - Dakota"/>
                <a:cs typeface="Handwriting - Dakota"/>
              </a:rPr>
              <a:t>building</a:t>
            </a:r>
            <a:r>
              <a:rPr lang="es-ES" sz="2000" b="1" dirty="0" smtClean="0">
                <a:solidFill>
                  <a:srgbClr val="FF0000"/>
                </a:solidFill>
                <a:latin typeface="Handwriting - Dakota"/>
                <a:cs typeface="Handwriting - Dakota"/>
              </a:rPr>
              <a:t> </a:t>
            </a:r>
            <a:r>
              <a:rPr lang="es-ES" sz="2000" b="1" dirty="0" err="1" smtClean="0">
                <a:solidFill>
                  <a:srgbClr val="FF0000"/>
                </a:solidFill>
                <a:latin typeface="Handwriting - Dakota"/>
                <a:cs typeface="Handwriting - Dakota"/>
              </a:rPr>
              <a:t>relationship</a:t>
            </a:r>
            <a:r>
              <a:rPr lang="es-ES" sz="2000" b="1" dirty="0" smtClean="0">
                <a:solidFill>
                  <a:srgbClr val="FF0000"/>
                </a:solidFill>
                <a:latin typeface="Handwriting - Dakota"/>
                <a:cs typeface="Handwriting - Dakota"/>
              </a:rPr>
              <a:t>!</a:t>
            </a:r>
            <a:endParaRPr lang="es-ES" sz="2000" b="1" dirty="0">
              <a:solidFill>
                <a:srgbClr val="FF0000"/>
              </a:solidFill>
              <a:latin typeface="Handwriting - Dakota"/>
              <a:cs typeface="Handwriting - Dakota"/>
            </a:endParaRPr>
          </a:p>
        </p:txBody>
      </p:sp>
    </p:spTree>
    <p:extLst>
      <p:ext uri="{BB962C8B-B14F-4D97-AF65-F5344CB8AC3E}">
        <p14:creationId xmlns:p14="http://schemas.microsoft.com/office/powerpoint/2010/main" val="346963650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6" fill="hold">
                                          <p:stCondLst>
                                            <p:cond delay="46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" decel="50000" autoRev="1" fill="hold">
                                          <p:stCondLst>
                                            <p:cond delay="46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4" fill="hold">
                                          <p:stCondLst>
                                            <p:cond delay="86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414" grpId="0"/>
      <p:bldP spid="17415" grpId="0"/>
      <p:bldP spid="17416" grpId="0"/>
      <p:bldP spid="13" grpId="0" animBg="1"/>
      <p:bldP spid="17418" grpId="0"/>
      <p:bldP spid="2" grpId="0" animBg="1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0800" y="277213"/>
            <a:ext cx="7772400" cy="952500"/>
          </a:xfrm>
        </p:spPr>
        <p:txBody>
          <a:bodyPr/>
          <a:lstStyle/>
          <a:p>
            <a:r>
              <a:rPr lang="es-CL" dirty="0" smtClean="0"/>
              <a:t>MAPS Approach</a:t>
            </a:r>
            <a:endParaRPr lang="es-CL" dirty="0"/>
          </a:p>
        </p:txBody>
      </p:sp>
      <p:grpSp>
        <p:nvGrpSpPr>
          <p:cNvPr id="11" name="Grupo 10"/>
          <p:cNvGrpSpPr/>
          <p:nvPr/>
        </p:nvGrpSpPr>
        <p:grpSpPr>
          <a:xfrm>
            <a:off x="251522" y="1117308"/>
            <a:ext cx="8352931" cy="4367309"/>
            <a:chOff x="467543" y="1906201"/>
            <a:chExt cx="3890439" cy="6426880"/>
          </a:xfrm>
        </p:grpSpPr>
        <p:sp>
          <p:nvSpPr>
            <p:cNvPr id="8" name="Process 23"/>
            <p:cNvSpPr/>
            <p:nvPr/>
          </p:nvSpPr>
          <p:spPr>
            <a:xfrm rot="5400000">
              <a:off x="868220" y="1505526"/>
              <a:ext cx="674331" cy="1475682"/>
            </a:xfrm>
            <a:prstGeom prst="flowChartProcess">
              <a:avLst/>
            </a:prstGeom>
            <a:solidFill>
              <a:srgbClr val="AB1E2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smtClean="0">
                  <a:solidFill>
                    <a:srgbClr val="FFFFFF"/>
                  </a:solidFill>
                  <a:latin typeface="Calibri"/>
                  <a:ea typeface="ＭＳ Ｐゴシック"/>
                  <a:cs typeface="Calibri"/>
                </a:rPr>
                <a:t>APPROACH NOT METHODOLOGY</a:t>
              </a:r>
            </a:p>
          </p:txBody>
        </p:sp>
        <p:sp>
          <p:nvSpPr>
            <p:cNvPr id="13" name="Process 23"/>
            <p:cNvSpPr/>
            <p:nvPr/>
          </p:nvSpPr>
          <p:spPr>
            <a:xfrm rot="5400000">
              <a:off x="2830208" y="1052759"/>
              <a:ext cx="674331" cy="2381217"/>
            </a:xfrm>
            <a:prstGeom prst="flowChartProcess">
              <a:avLst/>
            </a:prstGeom>
            <a:solidFill>
              <a:srgbClr val="C4BC9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smtClean="0">
                  <a:solidFill>
                    <a:srgbClr val="AB1E23"/>
                  </a:solidFill>
                  <a:latin typeface="Calibri"/>
                  <a:ea typeface="ＭＳ Ｐゴシック"/>
                  <a:cs typeface="Calibri"/>
                </a:rPr>
                <a:t>Country specific, responsive not prescriptive</a:t>
              </a:r>
            </a:p>
          </p:txBody>
        </p:sp>
        <p:sp>
          <p:nvSpPr>
            <p:cNvPr id="14" name="Process 23"/>
            <p:cNvSpPr/>
            <p:nvPr/>
          </p:nvSpPr>
          <p:spPr>
            <a:xfrm rot="5400000">
              <a:off x="868220" y="3095015"/>
              <a:ext cx="674331" cy="1475683"/>
            </a:xfrm>
            <a:prstGeom prst="flowChartProcess">
              <a:avLst/>
            </a:prstGeom>
            <a:solidFill>
              <a:srgbClr val="AB1E2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smtClean="0">
                  <a:solidFill>
                    <a:srgbClr val="FFFFFF"/>
                  </a:solidFill>
                  <a:latin typeface="Calibri"/>
                  <a:ea typeface="ＭＳ Ｐゴシック"/>
                  <a:cs typeface="Calibri"/>
                </a:rPr>
                <a:t>CO-PRODUCTION OF KNOWLEDGE</a:t>
              </a:r>
            </a:p>
          </p:txBody>
        </p:sp>
        <p:sp>
          <p:nvSpPr>
            <p:cNvPr id="15" name="Process 23"/>
            <p:cNvSpPr/>
            <p:nvPr/>
          </p:nvSpPr>
          <p:spPr>
            <a:xfrm rot="5400000">
              <a:off x="2830208" y="5114792"/>
              <a:ext cx="674331" cy="2381217"/>
            </a:xfrm>
            <a:prstGeom prst="flowChartProcess">
              <a:avLst/>
            </a:prstGeom>
            <a:solidFill>
              <a:srgbClr val="C4BC9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smtClean="0">
                  <a:solidFill>
                    <a:srgbClr val="AB1E23"/>
                  </a:solidFill>
                  <a:latin typeface="Calibri"/>
                  <a:ea typeface="ＭＳ Ｐゴシック"/>
                  <a:cs typeface="Calibri"/>
                </a:rPr>
                <a:t>Capacity building within country and community</a:t>
              </a:r>
            </a:p>
          </p:txBody>
        </p:sp>
        <p:sp>
          <p:nvSpPr>
            <p:cNvPr id="17" name="Process 23"/>
            <p:cNvSpPr/>
            <p:nvPr/>
          </p:nvSpPr>
          <p:spPr>
            <a:xfrm rot="5400000">
              <a:off x="868220" y="5567557"/>
              <a:ext cx="674331" cy="1475683"/>
            </a:xfrm>
            <a:prstGeom prst="flowChartProcess">
              <a:avLst/>
            </a:prstGeom>
            <a:solidFill>
              <a:srgbClr val="AB1E2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smtClean="0">
                  <a:solidFill>
                    <a:srgbClr val="FFFFFF"/>
                  </a:solidFill>
                  <a:latin typeface="Calibri"/>
                  <a:ea typeface="ＭＳ Ｐゴシック"/>
                  <a:cs typeface="Calibri"/>
                </a:rPr>
                <a:t>COLLABORATION &amp; SUPPORT</a:t>
              </a:r>
            </a:p>
          </p:txBody>
        </p:sp>
        <p:sp>
          <p:nvSpPr>
            <p:cNvPr id="18" name="Process 23"/>
            <p:cNvSpPr/>
            <p:nvPr/>
          </p:nvSpPr>
          <p:spPr>
            <a:xfrm rot="5400000">
              <a:off x="2830208" y="2642247"/>
              <a:ext cx="674331" cy="2381217"/>
            </a:xfrm>
            <a:prstGeom prst="flowChartProcess">
              <a:avLst/>
            </a:prstGeom>
            <a:solidFill>
              <a:srgbClr val="C4BC9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smtClean="0">
                  <a:solidFill>
                    <a:srgbClr val="AB1E23"/>
                  </a:solidFill>
                  <a:latin typeface="Calibri"/>
                  <a:ea typeface="ＭＳ Ｐゴシック"/>
                  <a:cs typeface="Calibri"/>
                </a:rPr>
                <a:t>Country: stakeholders, researchers. Collaboration: input</a:t>
              </a:r>
            </a:p>
          </p:txBody>
        </p:sp>
        <p:sp>
          <p:nvSpPr>
            <p:cNvPr id="19" name="Process 23"/>
            <p:cNvSpPr/>
            <p:nvPr/>
          </p:nvSpPr>
          <p:spPr>
            <a:xfrm rot="5400000">
              <a:off x="868219" y="6362302"/>
              <a:ext cx="674331" cy="1475683"/>
            </a:xfrm>
            <a:prstGeom prst="flowChartProcess">
              <a:avLst/>
            </a:prstGeom>
            <a:solidFill>
              <a:srgbClr val="AB1E2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smtClean="0">
                  <a:solidFill>
                    <a:srgbClr val="FFFFFF"/>
                  </a:solidFill>
                  <a:latin typeface="Calibri"/>
                  <a:ea typeface="ＭＳ Ｐゴシック"/>
                  <a:cs typeface="Calibri"/>
                </a:rPr>
                <a:t>EVIDENCE</a:t>
              </a:r>
            </a:p>
          </p:txBody>
        </p:sp>
        <p:sp>
          <p:nvSpPr>
            <p:cNvPr id="20" name="Process 23"/>
            <p:cNvSpPr/>
            <p:nvPr/>
          </p:nvSpPr>
          <p:spPr>
            <a:xfrm rot="5400000">
              <a:off x="868219" y="2300269"/>
              <a:ext cx="674331" cy="1475683"/>
            </a:xfrm>
            <a:prstGeom prst="flowChartProcess">
              <a:avLst/>
            </a:prstGeom>
            <a:solidFill>
              <a:srgbClr val="AB1E2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smtClean="0">
                  <a:solidFill>
                    <a:srgbClr val="FFFFFF"/>
                  </a:solidFill>
                  <a:latin typeface="Calibri"/>
                  <a:ea typeface="ＭＳ Ｐゴシック"/>
                  <a:cs typeface="Calibri"/>
                </a:rPr>
                <a:t>COUNTRY LED </a:t>
              </a:r>
            </a:p>
          </p:txBody>
        </p:sp>
        <p:sp>
          <p:nvSpPr>
            <p:cNvPr id="21" name="Process 23"/>
            <p:cNvSpPr/>
            <p:nvPr/>
          </p:nvSpPr>
          <p:spPr>
            <a:xfrm rot="5400000">
              <a:off x="868219" y="3889760"/>
              <a:ext cx="674331" cy="1475683"/>
            </a:xfrm>
            <a:prstGeom prst="flowChartProcess">
              <a:avLst/>
            </a:prstGeom>
            <a:solidFill>
              <a:srgbClr val="AB1E2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smtClean="0">
                  <a:solidFill>
                    <a:srgbClr val="FFFFFF"/>
                  </a:solidFill>
                  <a:latin typeface="Calibri"/>
                  <a:ea typeface="ＭＳ Ｐゴシック"/>
                  <a:cs typeface="Calibri"/>
                </a:rPr>
                <a:t>FACILITATED PROCESS</a:t>
              </a:r>
            </a:p>
          </p:txBody>
        </p:sp>
        <p:sp>
          <p:nvSpPr>
            <p:cNvPr id="22" name="Process 23"/>
            <p:cNvSpPr/>
            <p:nvPr/>
          </p:nvSpPr>
          <p:spPr>
            <a:xfrm rot="5400000">
              <a:off x="868219" y="4684505"/>
              <a:ext cx="674331" cy="1475683"/>
            </a:xfrm>
            <a:prstGeom prst="flowChartProcess">
              <a:avLst/>
            </a:prstGeom>
            <a:solidFill>
              <a:srgbClr val="AB1E2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smtClean="0">
                  <a:solidFill>
                    <a:srgbClr val="FFFFFF"/>
                  </a:solidFill>
                  <a:latin typeface="Calibri"/>
                  <a:ea typeface="ＭＳ Ｐゴシック"/>
                  <a:cs typeface="Calibri"/>
                </a:rPr>
                <a:t>SOUTHERN COMMUNITY</a:t>
              </a:r>
            </a:p>
          </p:txBody>
        </p:sp>
        <p:sp>
          <p:nvSpPr>
            <p:cNvPr id="23" name="Process 23"/>
            <p:cNvSpPr/>
            <p:nvPr/>
          </p:nvSpPr>
          <p:spPr>
            <a:xfrm rot="5400000">
              <a:off x="868219" y="7258074"/>
              <a:ext cx="674331" cy="1475683"/>
            </a:xfrm>
            <a:prstGeom prst="flowChartProcess">
              <a:avLst/>
            </a:prstGeom>
            <a:solidFill>
              <a:srgbClr val="AB1E2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smtClean="0">
                  <a:solidFill>
                    <a:srgbClr val="FFFFFF"/>
                  </a:solidFill>
                  <a:latin typeface="Calibri"/>
                  <a:ea typeface="ＭＳ Ｐゴシック"/>
                  <a:cs typeface="Calibri"/>
                </a:rPr>
                <a:t>INNOVATION</a:t>
              </a:r>
            </a:p>
          </p:txBody>
        </p:sp>
        <p:sp>
          <p:nvSpPr>
            <p:cNvPr id="24" name="Process 23"/>
            <p:cNvSpPr/>
            <p:nvPr/>
          </p:nvSpPr>
          <p:spPr>
            <a:xfrm rot="5400000">
              <a:off x="2830208" y="1847504"/>
              <a:ext cx="674331" cy="2381217"/>
            </a:xfrm>
            <a:prstGeom prst="flowChartProcess">
              <a:avLst/>
            </a:prstGeom>
            <a:solidFill>
              <a:srgbClr val="C4BC9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smtClean="0">
                  <a:solidFill>
                    <a:srgbClr val="AB1E23"/>
                  </a:solidFill>
                  <a:latin typeface="Calibri"/>
                  <a:ea typeface="ＭＳ Ｐゴシック"/>
                  <a:cs typeface="Calibri"/>
                </a:rPr>
                <a:t>Multi-ministerial mandate, legitimate</a:t>
              </a:r>
            </a:p>
          </p:txBody>
        </p:sp>
        <p:sp>
          <p:nvSpPr>
            <p:cNvPr id="25" name="Process 24"/>
            <p:cNvSpPr/>
            <p:nvPr/>
          </p:nvSpPr>
          <p:spPr>
            <a:xfrm rot="5400000">
              <a:off x="2830208" y="4231741"/>
              <a:ext cx="674331" cy="2381217"/>
            </a:xfrm>
            <a:prstGeom prst="flowChartProcess">
              <a:avLst/>
            </a:prstGeom>
            <a:solidFill>
              <a:srgbClr val="C4BC9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smtClean="0">
                  <a:solidFill>
                    <a:srgbClr val="AB1E23"/>
                  </a:solidFill>
                  <a:latin typeface="Calibri"/>
                  <a:ea typeface="ＭＳ Ｐゴシック"/>
                  <a:cs typeface="Calibri"/>
                </a:rPr>
                <a:t>Local researchers, development focus, credible</a:t>
              </a:r>
            </a:p>
          </p:txBody>
        </p:sp>
        <p:sp>
          <p:nvSpPr>
            <p:cNvPr id="26" name="Process 25"/>
            <p:cNvSpPr/>
            <p:nvPr/>
          </p:nvSpPr>
          <p:spPr>
            <a:xfrm rot="5400000">
              <a:off x="2830208" y="3436995"/>
              <a:ext cx="674331" cy="2381217"/>
            </a:xfrm>
            <a:prstGeom prst="flowChartProcess">
              <a:avLst/>
            </a:prstGeom>
            <a:solidFill>
              <a:srgbClr val="C4BC9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smtClean="0">
                  <a:solidFill>
                    <a:srgbClr val="AB1E23"/>
                  </a:solidFill>
                  <a:latin typeface="Calibri"/>
                  <a:ea typeface="ＭＳ Ｐゴシック"/>
                  <a:cs typeface="Calibri"/>
                </a:rPr>
                <a:t>Consultative, multiple viewpoints, relevance</a:t>
              </a:r>
            </a:p>
          </p:txBody>
        </p:sp>
        <p:sp>
          <p:nvSpPr>
            <p:cNvPr id="27" name="Process 23"/>
            <p:cNvSpPr/>
            <p:nvPr/>
          </p:nvSpPr>
          <p:spPr>
            <a:xfrm rot="5400000">
              <a:off x="2830208" y="5909538"/>
              <a:ext cx="674331" cy="2381217"/>
            </a:xfrm>
            <a:prstGeom prst="flowChartProcess">
              <a:avLst/>
            </a:prstGeom>
            <a:solidFill>
              <a:srgbClr val="C4BC9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smtClean="0">
                  <a:solidFill>
                    <a:srgbClr val="AB1E23"/>
                  </a:solidFill>
                  <a:latin typeface="Calibri"/>
                  <a:ea typeface="ＭＳ Ｐゴシック"/>
                  <a:cs typeface="Calibri"/>
                </a:rPr>
                <a:t>Informed targets and decisions. More viable implementation, achievable targets.</a:t>
              </a:r>
            </a:p>
          </p:txBody>
        </p:sp>
        <p:sp>
          <p:nvSpPr>
            <p:cNvPr id="28" name="Process 23"/>
            <p:cNvSpPr/>
            <p:nvPr/>
          </p:nvSpPr>
          <p:spPr>
            <a:xfrm rot="5400000">
              <a:off x="2830208" y="6704284"/>
              <a:ext cx="674331" cy="2381217"/>
            </a:xfrm>
            <a:prstGeom prst="flowChartProcess">
              <a:avLst/>
            </a:prstGeom>
            <a:solidFill>
              <a:srgbClr val="C4BC9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smtClean="0">
                  <a:solidFill>
                    <a:srgbClr val="AB1E23"/>
                  </a:solidFill>
                  <a:latin typeface="Calibri"/>
                  <a:ea typeface="ＭＳ Ｐゴシック"/>
                  <a:cs typeface="Calibri"/>
                </a:rPr>
                <a:t>Evolving best practice, learning by doing, out the box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83414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7" descr="Untitled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5716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4" descr="cid:53A69095-C905-456A-A9E3-F29DD021840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632" y="4803293"/>
            <a:ext cx="2489200" cy="728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Rectangle 8"/>
          <p:cNvSpPr>
            <a:spLocks noChangeArrowheads="1"/>
          </p:cNvSpPr>
          <p:nvPr/>
        </p:nvSpPr>
        <p:spPr bwMode="auto">
          <a:xfrm>
            <a:off x="457200" y="4374886"/>
            <a:ext cx="2123298" cy="318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CC3300"/>
                </a:solidFill>
                <a:latin typeface="Arial" charset="0"/>
                <a:ea typeface="ＭＳ Ｐゴシック" charset="-128"/>
                <a:cs typeface="Times New Roman" charset="0"/>
              </a:rPr>
              <a:t>Who Supports MAPS</a:t>
            </a: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0" y="1955271"/>
            <a:ext cx="91440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prstClr val="white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Thank </a:t>
            </a:r>
            <a:r>
              <a:rPr lang="en-US" sz="4000" dirty="0" smtClean="0">
                <a:solidFill>
                  <a:prstClr val="white"/>
                </a:solidFill>
                <a:latin typeface="Arial" charset="0"/>
                <a:ea typeface="ＭＳ Ｐゴシック" charset="-128"/>
                <a:cs typeface="ＭＳ Ｐゴシック" charset="-128"/>
              </a:rPr>
              <a:t>You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dirty="0" smtClean="0">
              <a:solidFill>
                <a:prstClr val="white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white"/>
                </a:solidFill>
                <a:latin typeface="Arial" charset="0"/>
                <a:ea typeface="ＭＳ Ｐゴシック" charset="-128"/>
                <a:cs typeface="ＭＳ Ｐゴシック" charset="-128"/>
              </a:rPr>
              <a:t>www.mapsprogramme.org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3" name="Picture 2" descr="Branding_Logo_SDC.gi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7560"/>
          <a:stretch/>
        </p:blipFill>
        <p:spPr>
          <a:xfrm>
            <a:off x="3635901" y="4837722"/>
            <a:ext cx="2693061" cy="646631"/>
          </a:xfrm>
          <a:prstGeom prst="rect">
            <a:avLst/>
          </a:prstGeom>
        </p:spPr>
      </p:pic>
      <p:pic>
        <p:nvPicPr>
          <p:cNvPr id="4" name="Picture 3" descr="Branding_Logo_CDKN_Main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802078"/>
            <a:ext cx="2016224" cy="731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178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err="1" smtClean="0"/>
              <a:t>Steps</a:t>
            </a:r>
            <a:r>
              <a:rPr lang="es-ES" dirty="0" smtClean="0"/>
              <a:t> in a </a:t>
            </a:r>
            <a:r>
              <a:rPr lang="es-ES" dirty="0" err="1" smtClean="0"/>
              <a:t>stakeholder</a:t>
            </a:r>
            <a:r>
              <a:rPr lang="es-ES" dirty="0" smtClean="0"/>
              <a:t> </a:t>
            </a:r>
            <a:r>
              <a:rPr lang="es-ES" dirty="0" err="1" smtClean="0"/>
              <a:t>engagement</a:t>
            </a:r>
            <a:r>
              <a:rPr lang="es-ES" dirty="0" smtClean="0"/>
              <a:t> </a:t>
            </a:r>
            <a:r>
              <a:rPr lang="es-ES" dirty="0" err="1" smtClean="0"/>
              <a:t>process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88185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Main</a:t>
            </a:r>
            <a:r>
              <a:rPr lang="es-ES" dirty="0" smtClean="0"/>
              <a:t> </a:t>
            </a:r>
            <a:r>
              <a:rPr lang="es-ES" dirty="0" err="1" smtClean="0"/>
              <a:t>Steps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s-ES" dirty="0" err="1" smtClean="0"/>
              <a:t>Getting</a:t>
            </a:r>
            <a:r>
              <a:rPr lang="es-ES" dirty="0" smtClean="0"/>
              <a:t> a </a:t>
            </a:r>
            <a:r>
              <a:rPr lang="es-ES" b="1" dirty="0" smtClean="0"/>
              <a:t>mandate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 err="1" smtClean="0"/>
              <a:t>Building</a:t>
            </a:r>
            <a:r>
              <a:rPr lang="es-ES" dirty="0" smtClean="0"/>
              <a:t> up a </a:t>
            </a:r>
            <a:r>
              <a:rPr lang="es-ES" b="1" dirty="0" err="1" smtClean="0"/>
              <a:t>team</a:t>
            </a:r>
            <a:endParaRPr lang="es-ES" b="1" dirty="0" smtClean="0"/>
          </a:p>
          <a:p>
            <a:pPr marL="514350" indent="-514350">
              <a:buFont typeface="+mj-lt"/>
              <a:buAutoNum type="arabicPeriod"/>
            </a:pPr>
            <a:r>
              <a:rPr lang="es-ES" dirty="0" err="1" smtClean="0"/>
              <a:t>Defining</a:t>
            </a:r>
            <a:r>
              <a:rPr lang="es-ES" dirty="0" smtClean="0"/>
              <a:t> and </a:t>
            </a:r>
            <a:r>
              <a:rPr lang="es-ES" dirty="0" err="1" smtClean="0"/>
              <a:t>implementing</a:t>
            </a:r>
            <a:r>
              <a:rPr lang="es-ES" dirty="0" smtClean="0"/>
              <a:t> </a:t>
            </a:r>
            <a:r>
              <a:rPr lang="es-ES" b="1" dirty="0" err="1" smtClean="0"/>
              <a:t>governance</a:t>
            </a:r>
            <a:r>
              <a:rPr lang="es-ES" dirty="0" smtClean="0"/>
              <a:t> </a:t>
            </a:r>
            <a:r>
              <a:rPr lang="es-ES" dirty="0" err="1" smtClean="0"/>
              <a:t>structure</a:t>
            </a:r>
            <a:endParaRPr lang="es-ES" dirty="0" smtClean="0"/>
          </a:p>
          <a:p>
            <a:pPr marL="514350" indent="-514350">
              <a:buFont typeface="+mj-lt"/>
              <a:buAutoNum type="arabicPeriod"/>
            </a:pPr>
            <a:r>
              <a:rPr lang="es-ES" dirty="0" err="1" smtClean="0"/>
              <a:t>Identifying</a:t>
            </a:r>
            <a:r>
              <a:rPr lang="es-ES" dirty="0" smtClean="0"/>
              <a:t> and </a:t>
            </a:r>
            <a:r>
              <a:rPr lang="es-ES" dirty="0" err="1" smtClean="0"/>
              <a:t>gathering</a:t>
            </a:r>
            <a:r>
              <a:rPr lang="es-ES" dirty="0" smtClean="0"/>
              <a:t> </a:t>
            </a:r>
            <a:r>
              <a:rPr lang="es-ES" b="1" dirty="0" err="1" smtClean="0"/>
              <a:t>stakeholders</a:t>
            </a:r>
            <a:endParaRPr lang="es-ES" b="1" dirty="0" smtClean="0"/>
          </a:p>
          <a:p>
            <a:pPr marL="514350" indent="-514350">
              <a:buFont typeface="+mj-lt"/>
              <a:buAutoNum type="arabicPeriod"/>
            </a:pPr>
            <a:r>
              <a:rPr lang="es-ES" b="1" dirty="0" smtClean="0"/>
              <a:t>Rules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game</a:t>
            </a:r>
            <a:endParaRPr lang="es-ES" dirty="0" smtClean="0"/>
          </a:p>
          <a:p>
            <a:pPr marL="514350" indent="-514350">
              <a:buFont typeface="+mj-lt"/>
              <a:buAutoNum type="arabicPeriod"/>
            </a:pPr>
            <a:r>
              <a:rPr lang="es-ES" b="1" dirty="0" err="1" smtClean="0"/>
              <a:t>Designing</a:t>
            </a:r>
            <a:r>
              <a:rPr lang="es-ES" dirty="0" smtClean="0"/>
              <a:t> a </a:t>
            </a:r>
            <a:r>
              <a:rPr lang="es-ES" dirty="0" err="1" smtClean="0"/>
              <a:t>process</a:t>
            </a:r>
            <a:endParaRPr lang="es-ES" dirty="0" smtClean="0"/>
          </a:p>
          <a:p>
            <a:pPr marL="514350" indent="-514350">
              <a:buFont typeface="+mj-lt"/>
              <a:buAutoNum type="arabicPeriod"/>
            </a:pPr>
            <a:r>
              <a:rPr lang="es-ES" dirty="0" err="1" smtClean="0"/>
              <a:t>Preventing</a:t>
            </a:r>
            <a:r>
              <a:rPr lang="es-ES" dirty="0" smtClean="0"/>
              <a:t> and </a:t>
            </a:r>
            <a:r>
              <a:rPr lang="es-ES" dirty="0" err="1" smtClean="0"/>
              <a:t>managing</a:t>
            </a:r>
            <a:r>
              <a:rPr lang="es-ES" dirty="0" smtClean="0"/>
              <a:t> </a:t>
            </a:r>
            <a:r>
              <a:rPr lang="es-ES" b="1" dirty="0" err="1" smtClean="0"/>
              <a:t>conflicts</a:t>
            </a:r>
            <a:endParaRPr lang="es-ES" b="1" dirty="0" smtClean="0"/>
          </a:p>
          <a:p>
            <a:pPr marL="514350" indent="-514350">
              <a:buFont typeface="+mj-lt"/>
              <a:buAutoNum type="arabicPeriod"/>
            </a:pPr>
            <a:r>
              <a:rPr lang="es-ES" b="1" dirty="0" err="1" smtClean="0"/>
              <a:t>Evaluating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1688996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Mandate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333501"/>
            <a:ext cx="4039005" cy="3771636"/>
          </a:xfrm>
        </p:spPr>
        <p:txBody>
          <a:bodyPr/>
          <a:lstStyle/>
          <a:p>
            <a:r>
              <a:rPr lang="es-ES" dirty="0" err="1" smtClean="0"/>
              <a:t>Why</a:t>
            </a:r>
            <a:r>
              <a:rPr lang="es-ES" dirty="0" smtClean="0"/>
              <a:t>? </a:t>
            </a:r>
            <a:r>
              <a:rPr lang="es-ES" dirty="0" err="1" smtClean="0"/>
              <a:t>What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?</a:t>
            </a:r>
          </a:p>
          <a:p>
            <a:r>
              <a:rPr lang="es-ES" dirty="0" err="1" smtClean="0"/>
              <a:t>How</a:t>
            </a:r>
            <a:r>
              <a:rPr lang="es-ES" dirty="0" smtClean="0"/>
              <a:t>?</a:t>
            </a:r>
          </a:p>
          <a:p>
            <a:r>
              <a:rPr lang="es-ES" dirty="0" err="1" smtClean="0"/>
              <a:t>Who</a:t>
            </a:r>
            <a:r>
              <a:rPr lang="es-ES" dirty="0" smtClean="0"/>
              <a:t>?</a:t>
            </a:r>
          </a:p>
        </p:txBody>
      </p:sp>
      <p:pic>
        <p:nvPicPr>
          <p:cNvPr id="4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91124" y="1125758"/>
            <a:ext cx="3827124" cy="325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312292">
            <a:off x="6940162" y="3661808"/>
            <a:ext cx="1395031" cy="1824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246581" y="3495896"/>
            <a:ext cx="47987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err="1" smtClean="0">
                <a:solidFill>
                  <a:srgbClr val="FF0000"/>
                </a:solidFill>
                <a:latin typeface="Handwriting - Dakota"/>
                <a:cs typeface="Handwriting - Dakota"/>
              </a:rPr>
              <a:t>There</a:t>
            </a:r>
            <a:r>
              <a:rPr lang="es-ES" sz="2000" b="1" dirty="0" smtClean="0">
                <a:solidFill>
                  <a:srgbClr val="FF0000"/>
                </a:solidFill>
                <a:latin typeface="Handwriting - Dakota"/>
                <a:cs typeface="Handwriting - Dakota"/>
              </a:rPr>
              <a:t> </a:t>
            </a:r>
            <a:r>
              <a:rPr lang="es-ES" sz="2000" b="1" dirty="0" err="1" smtClean="0">
                <a:solidFill>
                  <a:srgbClr val="FF0000"/>
                </a:solidFill>
                <a:latin typeface="Handwriting - Dakota"/>
                <a:cs typeface="Handwriting - Dakota"/>
              </a:rPr>
              <a:t>must</a:t>
            </a:r>
            <a:r>
              <a:rPr lang="es-ES" sz="2000" b="1" dirty="0" smtClean="0">
                <a:solidFill>
                  <a:srgbClr val="FF0000"/>
                </a:solidFill>
                <a:latin typeface="Handwriting - Dakota"/>
                <a:cs typeface="Handwriting - Dakota"/>
              </a:rPr>
              <a:t> be a </a:t>
            </a:r>
            <a:r>
              <a:rPr lang="es-ES" sz="2000" b="1" dirty="0" err="1" smtClean="0">
                <a:solidFill>
                  <a:srgbClr val="FF0000"/>
                </a:solidFill>
                <a:latin typeface="Handwriting - Dakota"/>
                <a:cs typeface="Handwriting - Dakota"/>
              </a:rPr>
              <a:t>high-level</a:t>
            </a:r>
            <a:r>
              <a:rPr lang="es-ES" sz="2000" b="1" dirty="0" smtClean="0">
                <a:solidFill>
                  <a:srgbClr val="FF0000"/>
                </a:solidFill>
                <a:latin typeface="Handwriting - Dakota"/>
                <a:cs typeface="Handwriting - Dakota"/>
              </a:rPr>
              <a:t> </a:t>
            </a:r>
            <a:r>
              <a:rPr lang="es-ES" sz="2000" b="1" dirty="0" err="1" smtClean="0">
                <a:solidFill>
                  <a:srgbClr val="FF0000"/>
                </a:solidFill>
                <a:latin typeface="Handwriting - Dakota"/>
                <a:cs typeface="Handwriting - Dakota"/>
              </a:rPr>
              <a:t>demand</a:t>
            </a:r>
            <a:r>
              <a:rPr lang="es-ES" sz="2000" b="1" dirty="0" smtClean="0">
                <a:solidFill>
                  <a:srgbClr val="FF0000"/>
                </a:solidFill>
                <a:latin typeface="Handwriting - Dakota"/>
                <a:cs typeface="Handwriting - Dakota"/>
              </a:rPr>
              <a:t> –</a:t>
            </a:r>
            <a:r>
              <a:rPr lang="es-ES" sz="2000" b="1" dirty="0" err="1" smtClean="0">
                <a:solidFill>
                  <a:srgbClr val="FF0000"/>
                </a:solidFill>
                <a:latin typeface="Handwriting - Dakota"/>
                <a:cs typeface="Handwriting - Dakota"/>
              </a:rPr>
              <a:t>sense</a:t>
            </a:r>
            <a:r>
              <a:rPr lang="es-ES" sz="2000" b="1" dirty="0" smtClean="0">
                <a:solidFill>
                  <a:srgbClr val="FF0000"/>
                </a:solidFill>
                <a:latin typeface="Handwriting - Dakota"/>
                <a:cs typeface="Handwriting - Dakota"/>
              </a:rPr>
              <a:t> of </a:t>
            </a:r>
            <a:r>
              <a:rPr lang="es-ES" sz="2000" b="1" dirty="0" err="1" smtClean="0">
                <a:solidFill>
                  <a:srgbClr val="FF0000"/>
                </a:solidFill>
                <a:latin typeface="Handwriting - Dakota"/>
                <a:cs typeface="Handwriting - Dakota"/>
              </a:rPr>
              <a:t>ownership</a:t>
            </a:r>
            <a:r>
              <a:rPr lang="es-ES" sz="2000" b="1" dirty="0" smtClean="0">
                <a:solidFill>
                  <a:srgbClr val="FF0000"/>
                </a:solidFill>
                <a:latin typeface="Handwriting - Dakota"/>
                <a:cs typeface="Handwriting - Dakota"/>
              </a:rPr>
              <a:t>– of </a:t>
            </a:r>
            <a:r>
              <a:rPr lang="es-ES" sz="2000" b="1" dirty="0" err="1" smtClean="0">
                <a:solidFill>
                  <a:srgbClr val="FF0000"/>
                </a:solidFill>
                <a:latin typeface="Handwriting - Dakota"/>
                <a:cs typeface="Handwriting - Dakota"/>
              </a:rPr>
              <a:t>what</a:t>
            </a:r>
            <a:r>
              <a:rPr lang="es-ES" sz="2000" b="1" dirty="0" smtClean="0">
                <a:solidFill>
                  <a:srgbClr val="FF0000"/>
                </a:solidFill>
                <a:latin typeface="Handwriting - Dakota"/>
                <a:cs typeface="Handwriting - Dakota"/>
              </a:rPr>
              <a:t> </a:t>
            </a:r>
            <a:r>
              <a:rPr lang="es-ES" sz="2000" b="1" dirty="0" err="1" smtClean="0">
                <a:solidFill>
                  <a:srgbClr val="FF0000"/>
                </a:solidFill>
                <a:latin typeface="Handwriting - Dakota"/>
                <a:cs typeface="Handwriting - Dakota"/>
              </a:rPr>
              <a:t>we</a:t>
            </a:r>
            <a:r>
              <a:rPr lang="es-ES" sz="2000" b="1" dirty="0" smtClean="0">
                <a:solidFill>
                  <a:srgbClr val="FF0000"/>
                </a:solidFill>
                <a:latin typeface="Handwriting - Dakota"/>
                <a:cs typeface="Handwriting - Dakota"/>
              </a:rPr>
              <a:t> are </a:t>
            </a:r>
            <a:r>
              <a:rPr lang="es-ES" sz="2000" b="1" dirty="0" err="1" smtClean="0">
                <a:solidFill>
                  <a:srgbClr val="FF0000"/>
                </a:solidFill>
                <a:latin typeface="Handwriting - Dakota"/>
                <a:cs typeface="Handwriting - Dakota"/>
              </a:rPr>
              <a:t>doing</a:t>
            </a:r>
            <a:r>
              <a:rPr lang="es-ES" sz="2000" b="1" dirty="0" smtClean="0">
                <a:solidFill>
                  <a:srgbClr val="FF0000"/>
                </a:solidFill>
                <a:latin typeface="Handwriting - Dakota"/>
                <a:cs typeface="Handwriting - Dakota"/>
              </a:rPr>
              <a:t> and of </a:t>
            </a:r>
            <a:r>
              <a:rPr lang="es-ES" sz="2000" b="1" dirty="0" err="1" smtClean="0">
                <a:solidFill>
                  <a:srgbClr val="FF0000"/>
                </a:solidFill>
                <a:latin typeface="Handwriting - Dakota"/>
                <a:cs typeface="Handwriting - Dakota"/>
              </a:rPr>
              <a:t>the</a:t>
            </a:r>
            <a:r>
              <a:rPr lang="es-ES" sz="2000" b="1" dirty="0" smtClean="0">
                <a:solidFill>
                  <a:srgbClr val="FF0000"/>
                </a:solidFill>
                <a:latin typeface="Handwriting - Dakota"/>
                <a:cs typeface="Handwriting - Dakota"/>
              </a:rPr>
              <a:t> eventual </a:t>
            </a:r>
            <a:r>
              <a:rPr lang="es-ES" sz="2000" b="1" dirty="0" err="1" smtClean="0">
                <a:solidFill>
                  <a:srgbClr val="FF0000"/>
                </a:solidFill>
                <a:latin typeface="Handwriting - Dakota"/>
                <a:cs typeface="Handwriting - Dakota"/>
              </a:rPr>
              <a:t>results</a:t>
            </a:r>
            <a:r>
              <a:rPr lang="es-ES" sz="2000" b="1" dirty="0" smtClean="0">
                <a:solidFill>
                  <a:srgbClr val="FF0000"/>
                </a:solidFill>
                <a:latin typeface="Handwriting - Dakota"/>
                <a:cs typeface="Handwriting - Dakota"/>
              </a:rPr>
              <a:t>.</a:t>
            </a:r>
            <a:endParaRPr lang="es-ES" sz="2000" b="1" dirty="0">
              <a:solidFill>
                <a:srgbClr val="FF0000"/>
              </a:solidFill>
              <a:latin typeface="Handwriting - Dakota"/>
              <a:cs typeface="Handwriting - Dakota"/>
            </a:endParaRPr>
          </a:p>
        </p:txBody>
      </p:sp>
    </p:spTree>
    <p:extLst>
      <p:ext uri="{BB962C8B-B14F-4D97-AF65-F5344CB8AC3E}">
        <p14:creationId xmlns:p14="http://schemas.microsoft.com/office/powerpoint/2010/main" val="1272784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6" fill="hold">
                                          <p:stCondLst>
                                            <p:cond delay="4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" decel="50000" autoRev="1" fill="hold">
                                          <p:stCondLst>
                                            <p:cond delay="4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4" fill="hold">
                                          <p:stCondLst>
                                            <p:cond delay="8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Building</a:t>
            </a:r>
            <a:r>
              <a:rPr lang="es-ES" dirty="0" smtClean="0"/>
              <a:t> up a </a:t>
            </a:r>
            <a:r>
              <a:rPr lang="es-ES" dirty="0" err="1" smtClean="0"/>
              <a:t>team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493675"/>
            <a:ext cx="3592817" cy="2465064"/>
          </a:xfrm>
        </p:spPr>
        <p:txBody>
          <a:bodyPr>
            <a:normAutofit fontScale="77500" lnSpcReduction="20000"/>
          </a:bodyPr>
          <a:lstStyle/>
          <a:p>
            <a:r>
              <a:rPr lang="es-ES" dirty="0" err="1" smtClean="0"/>
              <a:t>We</a:t>
            </a:r>
            <a:r>
              <a:rPr lang="es-ES" dirty="0" smtClean="0"/>
              <a:t> </a:t>
            </a:r>
            <a:r>
              <a:rPr lang="es-ES" dirty="0" err="1" smtClean="0"/>
              <a:t>cannot</a:t>
            </a:r>
            <a:r>
              <a:rPr lang="es-ES" dirty="0" smtClean="0"/>
              <a:t> </a:t>
            </a:r>
            <a:r>
              <a:rPr lang="es-ES" dirty="0" err="1" smtClean="0"/>
              <a:t>give</a:t>
            </a:r>
            <a:r>
              <a:rPr lang="es-ES" dirty="0" smtClean="0"/>
              <a:t> </a:t>
            </a:r>
            <a:r>
              <a:rPr lang="es-ES" dirty="0" err="1" smtClean="0"/>
              <a:t>what</a:t>
            </a:r>
            <a:r>
              <a:rPr lang="es-ES" dirty="0" smtClean="0"/>
              <a:t> </a:t>
            </a:r>
            <a:r>
              <a:rPr lang="es-ES" dirty="0" err="1" smtClean="0"/>
              <a:t>we</a:t>
            </a:r>
            <a:r>
              <a:rPr lang="es-ES" dirty="0" smtClean="0"/>
              <a:t> </a:t>
            </a:r>
            <a:r>
              <a:rPr lang="es-ES" dirty="0" err="1" smtClean="0"/>
              <a:t>don’t</a:t>
            </a:r>
            <a:r>
              <a:rPr lang="es-ES" dirty="0" smtClean="0"/>
              <a:t> </a:t>
            </a:r>
            <a:r>
              <a:rPr lang="es-ES" dirty="0" err="1" smtClean="0"/>
              <a:t>have</a:t>
            </a:r>
            <a:r>
              <a:rPr lang="es-ES" dirty="0" smtClean="0"/>
              <a:t>…</a:t>
            </a:r>
          </a:p>
          <a:p>
            <a:r>
              <a:rPr lang="es-ES" dirty="0" err="1" smtClean="0"/>
              <a:t>There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an</a:t>
            </a:r>
            <a:r>
              <a:rPr lang="es-ES" dirty="0" smtClean="0"/>
              <a:t> </a:t>
            </a:r>
            <a:r>
              <a:rPr lang="es-ES" dirty="0" err="1" smtClean="0"/>
              <a:t>undeniable</a:t>
            </a:r>
            <a:r>
              <a:rPr lang="es-ES" dirty="0" smtClean="0"/>
              <a:t> </a:t>
            </a:r>
            <a:r>
              <a:rPr lang="es-ES" dirty="0" err="1" smtClean="0"/>
              <a:t>relationship</a:t>
            </a:r>
            <a:r>
              <a:rPr lang="es-ES" dirty="0" smtClean="0"/>
              <a:t> </a:t>
            </a:r>
            <a:r>
              <a:rPr lang="es-ES" dirty="0" err="1" smtClean="0"/>
              <a:t>between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“micro” and </a:t>
            </a:r>
            <a:r>
              <a:rPr lang="es-ES" dirty="0" err="1" smtClean="0"/>
              <a:t>the</a:t>
            </a:r>
            <a:r>
              <a:rPr lang="es-ES" dirty="0" smtClean="0"/>
              <a:t> “macro”. </a:t>
            </a:r>
          </a:p>
        </p:txBody>
      </p:sp>
      <p:pic>
        <p:nvPicPr>
          <p:cNvPr id="5" name="Imagen 4" descr="DSCF1456_exposur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00668">
            <a:off x="5294803" y="2851565"/>
            <a:ext cx="3620813" cy="241414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887464">
            <a:off x="6830112" y="1181366"/>
            <a:ext cx="915259" cy="1179041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75284" y="3969315"/>
            <a:ext cx="49586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err="1" smtClean="0">
                <a:solidFill>
                  <a:srgbClr val="FF0000"/>
                </a:solidFill>
                <a:latin typeface="Handwriting - Dakota"/>
                <a:cs typeface="Handwriting - Dakota"/>
              </a:rPr>
              <a:t>It</a:t>
            </a:r>
            <a:r>
              <a:rPr lang="es-ES" sz="2000" b="1" dirty="0" smtClean="0">
                <a:solidFill>
                  <a:srgbClr val="FF0000"/>
                </a:solidFill>
                <a:latin typeface="Handwriting - Dakota"/>
                <a:cs typeface="Handwriting - Dakota"/>
              </a:rPr>
              <a:t> </a:t>
            </a:r>
            <a:r>
              <a:rPr lang="es-ES" sz="2000" b="1" dirty="0" err="1" smtClean="0">
                <a:solidFill>
                  <a:srgbClr val="FF0000"/>
                </a:solidFill>
                <a:latin typeface="Handwriting - Dakota"/>
                <a:cs typeface="Handwriting - Dakota"/>
              </a:rPr>
              <a:t>is</a:t>
            </a:r>
            <a:r>
              <a:rPr lang="es-ES" sz="2000" b="1" dirty="0" smtClean="0">
                <a:solidFill>
                  <a:srgbClr val="FF0000"/>
                </a:solidFill>
                <a:latin typeface="Handwriting - Dakota"/>
                <a:cs typeface="Handwriting - Dakota"/>
              </a:rPr>
              <a:t> fundamental </a:t>
            </a:r>
            <a:r>
              <a:rPr lang="es-ES" sz="2000" b="1" dirty="0" err="1" smtClean="0">
                <a:solidFill>
                  <a:srgbClr val="FF0000"/>
                </a:solidFill>
                <a:latin typeface="Handwriting - Dakota"/>
                <a:cs typeface="Handwriting - Dakota"/>
              </a:rPr>
              <a:t>to</a:t>
            </a:r>
            <a:r>
              <a:rPr lang="es-ES" sz="2000" b="1" dirty="0" smtClean="0">
                <a:solidFill>
                  <a:srgbClr val="FF0000"/>
                </a:solidFill>
                <a:latin typeface="Handwriting - Dakota"/>
                <a:cs typeface="Handwriting - Dakota"/>
              </a:rPr>
              <a:t> </a:t>
            </a:r>
            <a:r>
              <a:rPr lang="es-ES" sz="2000" b="1" dirty="0" err="1" smtClean="0">
                <a:solidFill>
                  <a:srgbClr val="FF0000"/>
                </a:solidFill>
                <a:latin typeface="Handwriting - Dakota"/>
                <a:cs typeface="Handwriting - Dakota"/>
              </a:rPr>
              <a:t>have</a:t>
            </a:r>
            <a:r>
              <a:rPr lang="es-ES" sz="2000" b="1" dirty="0" smtClean="0">
                <a:solidFill>
                  <a:srgbClr val="FF0000"/>
                </a:solidFill>
                <a:latin typeface="Handwriting - Dakota"/>
                <a:cs typeface="Handwriting - Dakota"/>
              </a:rPr>
              <a:t> a </a:t>
            </a:r>
            <a:r>
              <a:rPr lang="es-ES" sz="2000" b="1" dirty="0" err="1" smtClean="0">
                <a:solidFill>
                  <a:srgbClr val="FF0000"/>
                </a:solidFill>
                <a:latin typeface="Handwriting - Dakota"/>
                <a:cs typeface="Handwriting - Dakota"/>
              </a:rPr>
              <a:t>good</a:t>
            </a:r>
            <a:r>
              <a:rPr lang="es-ES" sz="2000" b="1" dirty="0" smtClean="0">
                <a:solidFill>
                  <a:srgbClr val="FF0000"/>
                </a:solidFill>
                <a:latin typeface="Handwriting - Dakota"/>
                <a:cs typeface="Handwriting - Dakota"/>
              </a:rPr>
              <a:t> “</a:t>
            </a:r>
            <a:r>
              <a:rPr lang="es-ES" sz="2000" b="1" dirty="0" err="1" smtClean="0">
                <a:solidFill>
                  <a:srgbClr val="FF0000"/>
                </a:solidFill>
                <a:latin typeface="Handwriting - Dakota"/>
                <a:cs typeface="Handwriting - Dakota"/>
              </a:rPr>
              <a:t>team</a:t>
            </a:r>
            <a:r>
              <a:rPr lang="es-ES" sz="2000" b="1" dirty="0" smtClean="0">
                <a:solidFill>
                  <a:srgbClr val="FF0000"/>
                </a:solidFill>
                <a:latin typeface="Handwriting - Dakota"/>
                <a:cs typeface="Handwriting - Dakota"/>
              </a:rPr>
              <a:t> </a:t>
            </a:r>
            <a:r>
              <a:rPr lang="es-ES" sz="2000" b="1" dirty="0" err="1" smtClean="0">
                <a:solidFill>
                  <a:srgbClr val="FF0000"/>
                </a:solidFill>
                <a:latin typeface="Handwriting - Dakota"/>
                <a:cs typeface="Handwriting - Dakota"/>
              </a:rPr>
              <a:t>spirit</a:t>
            </a:r>
            <a:r>
              <a:rPr lang="es-ES" sz="2000" b="1" dirty="0" smtClean="0">
                <a:solidFill>
                  <a:srgbClr val="FF0000"/>
                </a:solidFill>
                <a:latin typeface="Handwriting - Dakota"/>
                <a:cs typeface="Handwriting - Dakota"/>
              </a:rPr>
              <a:t>” </a:t>
            </a:r>
            <a:r>
              <a:rPr lang="es-ES" sz="2000" b="1" dirty="0" err="1" smtClean="0">
                <a:solidFill>
                  <a:srgbClr val="FF0000"/>
                </a:solidFill>
                <a:latin typeface="Handwriting - Dakota"/>
                <a:cs typeface="Handwriting - Dakota"/>
              </a:rPr>
              <a:t>with</a:t>
            </a:r>
            <a:r>
              <a:rPr lang="es-ES" sz="2000" b="1" dirty="0" smtClean="0">
                <a:solidFill>
                  <a:srgbClr val="FF0000"/>
                </a:solidFill>
                <a:latin typeface="Handwriting - Dakota"/>
                <a:cs typeface="Handwriting - Dakota"/>
              </a:rPr>
              <a:t> a </a:t>
            </a:r>
            <a:r>
              <a:rPr lang="es-ES" sz="2000" b="1" dirty="0" err="1" smtClean="0">
                <a:solidFill>
                  <a:srgbClr val="FF0000"/>
                </a:solidFill>
                <a:latin typeface="Handwriting - Dakota"/>
                <a:cs typeface="Handwriting - Dakota"/>
              </a:rPr>
              <a:t>reasonable</a:t>
            </a:r>
            <a:r>
              <a:rPr lang="es-ES" sz="2000" b="1" dirty="0" smtClean="0">
                <a:solidFill>
                  <a:srgbClr val="FF0000"/>
                </a:solidFill>
                <a:latin typeface="Handwriting - Dakota"/>
                <a:cs typeface="Handwriting - Dakota"/>
              </a:rPr>
              <a:t> </a:t>
            </a:r>
            <a:r>
              <a:rPr lang="es-ES" sz="2000" b="1" dirty="0" err="1" smtClean="0">
                <a:solidFill>
                  <a:srgbClr val="FF0000"/>
                </a:solidFill>
                <a:latin typeface="Handwriting - Dakota"/>
                <a:cs typeface="Handwriting - Dakota"/>
              </a:rPr>
              <a:t>capacity</a:t>
            </a:r>
            <a:r>
              <a:rPr lang="es-ES" sz="2000" b="1" dirty="0" smtClean="0">
                <a:solidFill>
                  <a:srgbClr val="FF0000"/>
                </a:solidFill>
                <a:latin typeface="Handwriting - Dakota"/>
                <a:cs typeface="Handwriting - Dakota"/>
              </a:rPr>
              <a:t> </a:t>
            </a:r>
            <a:r>
              <a:rPr lang="es-ES" sz="2000" b="1" dirty="0" err="1" smtClean="0">
                <a:solidFill>
                  <a:srgbClr val="FF0000"/>
                </a:solidFill>
                <a:latin typeface="Handwriting - Dakota"/>
                <a:cs typeface="Handwriting - Dakota"/>
              </a:rPr>
              <a:t>to</a:t>
            </a:r>
            <a:r>
              <a:rPr lang="es-ES" sz="2000" b="1" dirty="0" smtClean="0">
                <a:solidFill>
                  <a:srgbClr val="FF0000"/>
                </a:solidFill>
                <a:latin typeface="Handwriting - Dakota"/>
                <a:cs typeface="Handwriting - Dakota"/>
              </a:rPr>
              <a:t> </a:t>
            </a:r>
            <a:r>
              <a:rPr lang="es-ES" sz="2000" b="1" dirty="0" err="1" smtClean="0">
                <a:solidFill>
                  <a:srgbClr val="FF0000"/>
                </a:solidFill>
                <a:latin typeface="Handwriting - Dakota"/>
                <a:cs typeface="Handwriting - Dakota"/>
              </a:rPr>
              <a:t>prevent</a:t>
            </a:r>
            <a:r>
              <a:rPr lang="es-ES" sz="2000" b="1" dirty="0" smtClean="0">
                <a:solidFill>
                  <a:srgbClr val="FF0000"/>
                </a:solidFill>
                <a:latin typeface="Handwriting - Dakota"/>
                <a:cs typeface="Handwriting - Dakota"/>
              </a:rPr>
              <a:t> and </a:t>
            </a:r>
            <a:r>
              <a:rPr lang="es-ES" sz="2000" b="1" dirty="0" err="1" smtClean="0">
                <a:solidFill>
                  <a:srgbClr val="FF0000"/>
                </a:solidFill>
                <a:latin typeface="Handwriting - Dakota"/>
                <a:cs typeface="Handwriting - Dakota"/>
              </a:rPr>
              <a:t>manage</a:t>
            </a:r>
            <a:r>
              <a:rPr lang="es-ES" sz="2000" b="1" dirty="0" smtClean="0">
                <a:solidFill>
                  <a:srgbClr val="FF0000"/>
                </a:solidFill>
                <a:latin typeface="Handwriting - Dakota"/>
                <a:cs typeface="Handwriting - Dakota"/>
              </a:rPr>
              <a:t> </a:t>
            </a:r>
            <a:r>
              <a:rPr lang="es-ES" sz="2000" b="1" dirty="0" err="1" smtClean="0">
                <a:solidFill>
                  <a:srgbClr val="FF0000"/>
                </a:solidFill>
                <a:latin typeface="Handwriting - Dakota"/>
                <a:cs typeface="Handwriting - Dakota"/>
              </a:rPr>
              <a:t>internal</a:t>
            </a:r>
            <a:r>
              <a:rPr lang="es-ES" sz="2000" b="1" dirty="0" smtClean="0">
                <a:solidFill>
                  <a:srgbClr val="FF0000"/>
                </a:solidFill>
                <a:latin typeface="Handwriting - Dakota"/>
                <a:cs typeface="Handwriting - Dakota"/>
              </a:rPr>
              <a:t> </a:t>
            </a:r>
            <a:r>
              <a:rPr lang="es-ES" sz="2000" b="1" dirty="0" err="1" smtClean="0">
                <a:solidFill>
                  <a:srgbClr val="FF0000"/>
                </a:solidFill>
                <a:latin typeface="Handwriting - Dakota"/>
                <a:cs typeface="Handwriting - Dakota"/>
              </a:rPr>
              <a:t>conflicts</a:t>
            </a:r>
            <a:r>
              <a:rPr lang="es-ES" sz="2000" b="1" dirty="0">
                <a:solidFill>
                  <a:srgbClr val="FF0000"/>
                </a:solidFill>
                <a:latin typeface="Handwriting - Dakota"/>
                <a:cs typeface="Handwriting - Dakot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97732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6" fill="hold">
                                          <p:stCondLst>
                                            <p:cond delay="4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" decel="50000" autoRev="1" fill="hold">
                                          <p:stCondLst>
                                            <p:cond delay="4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4" fill="hold">
                                          <p:stCondLst>
                                            <p:cond delay="8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3 Marcador de contenido" descr="img04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97676" y="452867"/>
            <a:ext cx="3549650" cy="452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200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Governance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333501"/>
            <a:ext cx="8229600" cy="2762535"/>
          </a:xfrm>
        </p:spPr>
        <p:txBody>
          <a:bodyPr>
            <a:normAutofit fontScale="85000" lnSpcReduction="10000"/>
          </a:bodyPr>
          <a:lstStyle/>
          <a:p>
            <a:r>
              <a:rPr lang="es-ES" dirty="0" err="1" smtClean="0"/>
              <a:t>Many</a:t>
            </a:r>
            <a:r>
              <a:rPr lang="es-ES" dirty="0" smtClean="0"/>
              <a:t> </a:t>
            </a:r>
            <a:r>
              <a:rPr lang="es-ES" dirty="0" err="1" smtClean="0"/>
              <a:t>actors</a:t>
            </a:r>
            <a:endParaRPr lang="es-ES" dirty="0" smtClean="0"/>
          </a:p>
          <a:p>
            <a:r>
              <a:rPr lang="es-ES" dirty="0" err="1" smtClean="0"/>
              <a:t>Most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time </a:t>
            </a:r>
            <a:r>
              <a:rPr lang="es-ES" dirty="0" err="1" smtClean="0"/>
              <a:t>poor</a:t>
            </a:r>
            <a:r>
              <a:rPr lang="es-ES" dirty="0" smtClean="0"/>
              <a:t> inter-</a:t>
            </a:r>
            <a:r>
              <a:rPr lang="es-ES" dirty="0" err="1" smtClean="0"/>
              <a:t>institutional</a:t>
            </a:r>
            <a:r>
              <a:rPr lang="es-ES" dirty="0" smtClean="0"/>
              <a:t> </a:t>
            </a:r>
            <a:r>
              <a:rPr lang="es-ES" dirty="0" err="1" smtClean="0"/>
              <a:t>coordination</a:t>
            </a:r>
            <a:r>
              <a:rPr lang="es-ES" dirty="0" smtClean="0"/>
              <a:t>/</a:t>
            </a:r>
            <a:r>
              <a:rPr lang="es-ES" dirty="0" err="1" smtClean="0"/>
              <a:t>communication</a:t>
            </a:r>
            <a:endParaRPr lang="es-ES" dirty="0" smtClean="0"/>
          </a:p>
          <a:p>
            <a:r>
              <a:rPr lang="es-ES" dirty="0" err="1" smtClean="0"/>
              <a:t>Competition</a:t>
            </a:r>
            <a:r>
              <a:rPr lang="es-ES" dirty="0" smtClean="0"/>
              <a:t>; </a:t>
            </a:r>
            <a:r>
              <a:rPr lang="es-ES" dirty="0" err="1" smtClean="0"/>
              <a:t>not</a:t>
            </a:r>
            <a:r>
              <a:rPr lang="es-ES" dirty="0" smtClean="0"/>
              <a:t> </a:t>
            </a:r>
            <a:r>
              <a:rPr lang="es-ES" dirty="0" err="1" smtClean="0"/>
              <a:t>good</a:t>
            </a:r>
            <a:r>
              <a:rPr lang="es-ES" dirty="0" smtClean="0"/>
              <a:t> </a:t>
            </a:r>
            <a:r>
              <a:rPr lang="es-ES" dirty="0" err="1" smtClean="0"/>
              <a:t>history</a:t>
            </a:r>
            <a:r>
              <a:rPr lang="es-ES" dirty="0" smtClean="0"/>
              <a:t> of </a:t>
            </a:r>
            <a:r>
              <a:rPr lang="es-ES" dirty="0" err="1" smtClean="0"/>
              <a:t>cross</a:t>
            </a:r>
            <a:r>
              <a:rPr lang="es-ES" dirty="0" smtClean="0"/>
              <a:t>-ministerial </a:t>
            </a:r>
            <a:r>
              <a:rPr lang="es-ES" dirty="0" err="1" smtClean="0"/>
              <a:t>collaboration</a:t>
            </a:r>
            <a:endParaRPr lang="es-ES" dirty="0" smtClean="0"/>
          </a:p>
          <a:p>
            <a:r>
              <a:rPr lang="es-ES" dirty="0" err="1" smtClean="0"/>
              <a:t>Anticipate</a:t>
            </a:r>
            <a:r>
              <a:rPr lang="es-ES" dirty="0" smtClean="0"/>
              <a:t> </a:t>
            </a:r>
            <a:r>
              <a:rPr lang="es-ES" dirty="0" err="1" smtClean="0"/>
              <a:t>issues</a:t>
            </a:r>
            <a:r>
              <a:rPr lang="es-ES" dirty="0" smtClean="0"/>
              <a:t>; </a:t>
            </a:r>
            <a:r>
              <a:rPr lang="es-ES" dirty="0" err="1" smtClean="0"/>
              <a:t>eg</a:t>
            </a:r>
            <a:r>
              <a:rPr lang="es-ES" dirty="0" smtClean="0"/>
              <a:t> </a:t>
            </a:r>
            <a:r>
              <a:rPr lang="es-ES" dirty="0" err="1" smtClean="0"/>
              <a:t>change</a:t>
            </a:r>
            <a:r>
              <a:rPr lang="es-ES" dirty="0" smtClean="0"/>
              <a:t> in </a:t>
            </a:r>
            <a:r>
              <a:rPr lang="es-ES" dirty="0" err="1" smtClean="0"/>
              <a:t>Administration</a:t>
            </a:r>
            <a:r>
              <a:rPr lang="es-ES" dirty="0" smtClean="0"/>
              <a:t>…</a:t>
            </a:r>
          </a:p>
          <a:p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390826" y="4195930"/>
            <a:ext cx="80867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err="1" smtClean="0">
                <a:solidFill>
                  <a:srgbClr val="FF0000"/>
                </a:solidFill>
                <a:latin typeface="Handwriting - Dakota"/>
                <a:cs typeface="Handwriting - Dakota"/>
              </a:rPr>
              <a:t>Governance</a:t>
            </a:r>
            <a:r>
              <a:rPr lang="es-ES" sz="2000" b="1" dirty="0" smtClean="0">
                <a:solidFill>
                  <a:srgbClr val="FF0000"/>
                </a:solidFill>
                <a:latin typeface="Handwriting - Dakota"/>
                <a:cs typeface="Handwriting - Dakota"/>
              </a:rPr>
              <a:t> </a:t>
            </a:r>
            <a:r>
              <a:rPr lang="es-ES" sz="2000" b="1" dirty="0" err="1" smtClean="0">
                <a:solidFill>
                  <a:srgbClr val="FF0000"/>
                </a:solidFill>
                <a:latin typeface="Handwriting - Dakota"/>
                <a:cs typeface="Handwriting - Dakota"/>
              </a:rPr>
              <a:t>must</a:t>
            </a:r>
            <a:r>
              <a:rPr lang="es-ES" sz="2000" b="1" dirty="0" smtClean="0">
                <a:solidFill>
                  <a:srgbClr val="FF0000"/>
                </a:solidFill>
                <a:latin typeface="Handwriting - Dakota"/>
                <a:cs typeface="Handwriting - Dakota"/>
              </a:rPr>
              <a:t> be </a:t>
            </a:r>
            <a:r>
              <a:rPr lang="es-ES" sz="2000" b="1" dirty="0" err="1" smtClean="0">
                <a:solidFill>
                  <a:srgbClr val="FF0000"/>
                </a:solidFill>
                <a:latin typeface="Handwriting - Dakota"/>
                <a:cs typeface="Handwriting - Dakota"/>
              </a:rPr>
              <a:t>agreed</a:t>
            </a:r>
            <a:r>
              <a:rPr lang="es-ES" sz="2000" b="1" dirty="0" smtClean="0">
                <a:solidFill>
                  <a:srgbClr val="FF0000"/>
                </a:solidFill>
                <a:latin typeface="Handwriting - Dakota"/>
                <a:cs typeface="Handwriting - Dakota"/>
              </a:rPr>
              <a:t> </a:t>
            </a:r>
            <a:r>
              <a:rPr lang="es-ES" sz="2000" b="1" dirty="0" err="1" smtClean="0">
                <a:solidFill>
                  <a:srgbClr val="FF0000"/>
                </a:solidFill>
                <a:latin typeface="Handwriting - Dakota"/>
                <a:cs typeface="Handwriting - Dakota"/>
              </a:rPr>
              <a:t>upon</a:t>
            </a:r>
            <a:r>
              <a:rPr lang="es-ES" sz="2000" b="1" dirty="0" smtClean="0">
                <a:solidFill>
                  <a:srgbClr val="FF0000"/>
                </a:solidFill>
                <a:latin typeface="Handwriting - Dakota"/>
                <a:cs typeface="Handwriting - Dakota"/>
              </a:rPr>
              <a:t> as </a:t>
            </a:r>
            <a:r>
              <a:rPr lang="es-ES" sz="2000" b="1" dirty="0" err="1" smtClean="0">
                <a:solidFill>
                  <a:srgbClr val="FF0000"/>
                </a:solidFill>
                <a:latin typeface="Handwriting - Dakota"/>
                <a:cs typeface="Handwriting - Dakota"/>
              </a:rPr>
              <a:t>early</a:t>
            </a:r>
            <a:r>
              <a:rPr lang="es-ES" sz="2000" b="1" dirty="0" smtClean="0">
                <a:solidFill>
                  <a:srgbClr val="FF0000"/>
                </a:solidFill>
                <a:latin typeface="Handwriting - Dakota"/>
                <a:cs typeface="Handwriting - Dakota"/>
              </a:rPr>
              <a:t> as </a:t>
            </a:r>
            <a:r>
              <a:rPr lang="es-ES" sz="2000" b="1" dirty="0" err="1" smtClean="0">
                <a:solidFill>
                  <a:srgbClr val="FF0000"/>
                </a:solidFill>
                <a:latin typeface="Handwriting - Dakota"/>
                <a:cs typeface="Handwriting - Dakota"/>
              </a:rPr>
              <a:t>possible</a:t>
            </a:r>
            <a:r>
              <a:rPr lang="es-ES" sz="2000" b="1" dirty="0" smtClean="0">
                <a:solidFill>
                  <a:srgbClr val="FF0000"/>
                </a:solidFill>
                <a:latin typeface="Handwriting - Dakota"/>
                <a:cs typeface="Handwriting - Dakota"/>
              </a:rPr>
              <a:t> </a:t>
            </a:r>
            <a:r>
              <a:rPr lang="es-ES" sz="2000" b="1" dirty="0" err="1" smtClean="0">
                <a:solidFill>
                  <a:srgbClr val="FF0000"/>
                </a:solidFill>
                <a:latin typeface="Handwriting - Dakota"/>
                <a:cs typeface="Handwriting - Dakota"/>
              </a:rPr>
              <a:t>with</a:t>
            </a:r>
            <a:r>
              <a:rPr lang="es-ES" sz="2000" b="1" dirty="0" smtClean="0">
                <a:solidFill>
                  <a:srgbClr val="FF0000"/>
                </a:solidFill>
                <a:latin typeface="Handwriting - Dakota"/>
                <a:cs typeface="Handwriting - Dakota"/>
              </a:rPr>
              <a:t> </a:t>
            </a:r>
            <a:r>
              <a:rPr lang="es-ES" sz="2000" b="1" dirty="0" err="1" smtClean="0">
                <a:solidFill>
                  <a:srgbClr val="FF0000"/>
                </a:solidFill>
                <a:latin typeface="Handwriting - Dakota"/>
                <a:cs typeface="Handwriting - Dakota"/>
              </a:rPr>
              <a:t>all</a:t>
            </a:r>
            <a:r>
              <a:rPr lang="es-ES" sz="2000" b="1" dirty="0" smtClean="0">
                <a:solidFill>
                  <a:srgbClr val="FF0000"/>
                </a:solidFill>
                <a:latin typeface="Handwriting - Dakota"/>
                <a:cs typeface="Handwriting - Dakota"/>
              </a:rPr>
              <a:t> </a:t>
            </a:r>
            <a:r>
              <a:rPr lang="es-ES" sz="2000" b="1" dirty="0" err="1" smtClean="0">
                <a:solidFill>
                  <a:srgbClr val="FF0000"/>
                </a:solidFill>
                <a:latin typeface="Handwriting - Dakota"/>
                <a:cs typeface="Handwriting - Dakota"/>
              </a:rPr>
              <a:t>main</a:t>
            </a:r>
            <a:r>
              <a:rPr lang="es-ES" sz="2000" b="1" dirty="0" smtClean="0">
                <a:solidFill>
                  <a:srgbClr val="FF0000"/>
                </a:solidFill>
                <a:latin typeface="Handwriting - Dakota"/>
                <a:cs typeface="Handwriting - Dakota"/>
              </a:rPr>
              <a:t> </a:t>
            </a:r>
            <a:r>
              <a:rPr lang="es-ES" sz="2000" b="1" dirty="0" err="1" smtClean="0">
                <a:solidFill>
                  <a:srgbClr val="FF0000"/>
                </a:solidFill>
                <a:latin typeface="Handwriting - Dakota"/>
                <a:cs typeface="Handwriting - Dakota"/>
              </a:rPr>
              <a:t>actors</a:t>
            </a:r>
            <a:r>
              <a:rPr lang="es-ES" sz="2000" b="1" dirty="0" smtClean="0">
                <a:solidFill>
                  <a:srgbClr val="FF0000"/>
                </a:solidFill>
                <a:latin typeface="Handwriting - Dakota"/>
                <a:cs typeface="Handwriting - Dakota"/>
              </a:rPr>
              <a:t>. Roles </a:t>
            </a:r>
            <a:r>
              <a:rPr lang="es-ES" sz="2000" b="1" dirty="0" err="1" smtClean="0">
                <a:solidFill>
                  <a:srgbClr val="FF0000"/>
                </a:solidFill>
                <a:latin typeface="Handwriting - Dakota"/>
                <a:cs typeface="Handwriting - Dakota"/>
              </a:rPr>
              <a:t>have</a:t>
            </a:r>
            <a:r>
              <a:rPr lang="es-ES" sz="2000" b="1" dirty="0" smtClean="0">
                <a:solidFill>
                  <a:srgbClr val="FF0000"/>
                </a:solidFill>
                <a:latin typeface="Handwriting - Dakota"/>
                <a:cs typeface="Handwriting - Dakota"/>
              </a:rPr>
              <a:t> </a:t>
            </a:r>
            <a:r>
              <a:rPr lang="es-ES" sz="2000" b="1" dirty="0" err="1" smtClean="0">
                <a:solidFill>
                  <a:srgbClr val="FF0000"/>
                </a:solidFill>
                <a:latin typeface="Handwriting - Dakota"/>
                <a:cs typeface="Handwriting - Dakota"/>
              </a:rPr>
              <a:t>to</a:t>
            </a:r>
            <a:r>
              <a:rPr lang="es-ES" sz="2000" b="1" dirty="0" smtClean="0">
                <a:solidFill>
                  <a:srgbClr val="FF0000"/>
                </a:solidFill>
                <a:latin typeface="Handwriting - Dakota"/>
                <a:cs typeface="Handwriting - Dakota"/>
              </a:rPr>
              <a:t> be as </a:t>
            </a:r>
            <a:r>
              <a:rPr lang="es-ES" sz="2000" b="1" dirty="0" err="1" smtClean="0">
                <a:solidFill>
                  <a:srgbClr val="FF0000"/>
                </a:solidFill>
                <a:latin typeface="Handwriting - Dakota"/>
                <a:cs typeface="Handwriting - Dakota"/>
              </a:rPr>
              <a:t>explicit</a:t>
            </a:r>
            <a:r>
              <a:rPr lang="es-ES" sz="2000" b="1" dirty="0" smtClean="0">
                <a:solidFill>
                  <a:srgbClr val="FF0000"/>
                </a:solidFill>
                <a:latin typeface="Handwriting - Dakota"/>
                <a:cs typeface="Handwriting - Dakota"/>
              </a:rPr>
              <a:t> as </a:t>
            </a:r>
            <a:r>
              <a:rPr lang="es-ES" sz="2000" b="1" dirty="0" err="1" smtClean="0">
                <a:solidFill>
                  <a:srgbClr val="FF0000"/>
                </a:solidFill>
                <a:latin typeface="Handwriting - Dakota"/>
                <a:cs typeface="Handwriting - Dakota"/>
              </a:rPr>
              <a:t>possible</a:t>
            </a:r>
            <a:r>
              <a:rPr lang="es-ES" sz="2000" b="1" dirty="0" smtClean="0">
                <a:solidFill>
                  <a:srgbClr val="FF0000"/>
                </a:solidFill>
                <a:latin typeface="Handwriting - Dakota"/>
                <a:cs typeface="Handwriting - Dakota"/>
              </a:rPr>
              <a:t>. </a:t>
            </a:r>
            <a:endParaRPr lang="es-ES" sz="2000" b="1" dirty="0">
              <a:solidFill>
                <a:srgbClr val="FF0000"/>
              </a:solidFill>
              <a:latin typeface="Handwriting - Dakota"/>
              <a:cs typeface="Handwriting - Dakota"/>
            </a:endParaRPr>
          </a:p>
        </p:txBody>
      </p:sp>
    </p:spTree>
    <p:extLst>
      <p:ext uri="{BB962C8B-B14F-4D97-AF65-F5344CB8AC3E}">
        <p14:creationId xmlns:p14="http://schemas.microsoft.com/office/powerpoint/2010/main" val="2629423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6" fill="hold">
                                          <p:stCondLst>
                                            <p:cond delay="4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" decel="50000" autoRev="1" fill="hold">
                                          <p:stCondLst>
                                            <p:cond delay="4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4" fill="hold">
                                          <p:stCondLst>
                                            <p:cond delay="8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668559253"/>
              </p:ext>
            </p:extLst>
          </p:nvPr>
        </p:nvGraphicFramePr>
        <p:xfrm>
          <a:off x="540669" y="-13811"/>
          <a:ext cx="9191764" cy="6294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8"/>
          <p:cNvSpPr txBox="1">
            <a:spLocks noChangeArrowheads="1"/>
          </p:cNvSpPr>
          <p:nvPr/>
        </p:nvSpPr>
        <p:spPr bwMode="auto">
          <a:xfrm rot="16200000">
            <a:off x="5561012" y="3016251"/>
            <a:ext cx="38020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ES" dirty="0" err="1" smtClean="0">
                <a:latin typeface="Avenir Next Regular"/>
                <a:cs typeface="Avenir Next Regular"/>
              </a:rPr>
              <a:t>Multiple</a:t>
            </a:r>
            <a:r>
              <a:rPr lang="es-ES" dirty="0" smtClean="0">
                <a:latin typeface="Avenir Next Regular"/>
                <a:cs typeface="Avenir Next Regular"/>
              </a:rPr>
              <a:t> </a:t>
            </a:r>
            <a:r>
              <a:rPr lang="es-ES" dirty="0" err="1" smtClean="0">
                <a:latin typeface="Avenir Next Regular"/>
                <a:cs typeface="Avenir Next Regular"/>
              </a:rPr>
              <a:t>iterations</a:t>
            </a:r>
            <a:endParaRPr lang="es-ES" dirty="0">
              <a:latin typeface="Avenir Next Regular"/>
              <a:cs typeface="Avenir Next Regular"/>
            </a:endParaRPr>
          </a:p>
        </p:txBody>
      </p:sp>
      <p:sp>
        <p:nvSpPr>
          <p:cNvPr id="6" name="Flecha arriba y abajo 5"/>
          <p:cNvSpPr>
            <a:spLocks noChangeArrowheads="1"/>
          </p:cNvSpPr>
          <p:nvPr/>
        </p:nvSpPr>
        <p:spPr bwMode="auto">
          <a:xfrm>
            <a:off x="6723063" y="1076325"/>
            <a:ext cx="276225" cy="4265613"/>
          </a:xfrm>
          <a:prstGeom prst="upDownArrow">
            <a:avLst>
              <a:gd name="adj1" fmla="val 50000"/>
              <a:gd name="adj2" fmla="val 49974"/>
            </a:avLst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s-ES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162297" y="148739"/>
            <a:ext cx="4953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latin typeface="Avenir Next Regular"/>
                <a:cs typeface="Avenir Next Regular"/>
              </a:rPr>
              <a:t>MAPS Chile</a:t>
            </a:r>
            <a:endParaRPr lang="es-ES" sz="2800" dirty="0">
              <a:latin typeface="Avenir Next Regular"/>
              <a:cs typeface="Avenir Nex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382982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Stakeholders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333501"/>
            <a:ext cx="8229600" cy="2773976"/>
          </a:xfrm>
        </p:spPr>
        <p:txBody>
          <a:bodyPr>
            <a:normAutofit fontScale="62500" lnSpcReduction="20000"/>
          </a:bodyPr>
          <a:lstStyle/>
          <a:p>
            <a:r>
              <a:rPr lang="es-ES" dirty="0" err="1" smtClean="0"/>
              <a:t>Who</a:t>
            </a:r>
            <a:r>
              <a:rPr lang="es-ES" dirty="0" smtClean="0"/>
              <a:t> in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room</a:t>
            </a:r>
            <a:r>
              <a:rPr lang="es-ES" dirty="0" smtClean="0"/>
              <a:t> – </a:t>
            </a:r>
            <a:r>
              <a:rPr lang="es-ES" dirty="0" err="1" smtClean="0"/>
              <a:t>selection</a:t>
            </a:r>
            <a:endParaRPr lang="es-ES" dirty="0"/>
          </a:p>
          <a:p>
            <a:pPr lvl="1"/>
            <a:r>
              <a:rPr lang="es-ES" dirty="0" err="1" smtClean="0"/>
              <a:t>Who</a:t>
            </a:r>
            <a:r>
              <a:rPr lang="es-ES" dirty="0" smtClean="0"/>
              <a:t> decides</a:t>
            </a:r>
          </a:p>
          <a:p>
            <a:pPr lvl="1"/>
            <a:r>
              <a:rPr lang="es-ES" dirty="0" err="1" smtClean="0"/>
              <a:t>Criteria</a:t>
            </a:r>
            <a:r>
              <a:rPr lang="es-ES" dirty="0" smtClean="0"/>
              <a:t>; </a:t>
            </a:r>
            <a:r>
              <a:rPr lang="es-ES" dirty="0" err="1" smtClean="0"/>
              <a:t>various</a:t>
            </a:r>
            <a:r>
              <a:rPr lang="es-ES" dirty="0" smtClean="0"/>
              <a:t> </a:t>
            </a:r>
            <a:r>
              <a:rPr lang="es-ES" dirty="0" err="1" smtClean="0"/>
              <a:t>ways</a:t>
            </a:r>
            <a:endParaRPr lang="es-ES" dirty="0" smtClean="0"/>
          </a:p>
          <a:p>
            <a:pPr lvl="1"/>
            <a:r>
              <a:rPr lang="es-ES" dirty="0" err="1" smtClean="0"/>
              <a:t>Who</a:t>
            </a:r>
            <a:r>
              <a:rPr lang="es-ES" dirty="0" smtClean="0"/>
              <a:t> invites</a:t>
            </a:r>
          </a:p>
          <a:p>
            <a:r>
              <a:rPr lang="es-ES" dirty="0" err="1" smtClean="0"/>
              <a:t>What</a:t>
            </a:r>
            <a:r>
              <a:rPr lang="es-ES" dirty="0" smtClean="0"/>
              <a:t> “</a:t>
            </a:r>
            <a:r>
              <a:rPr lang="es-ES" dirty="0" err="1" smtClean="0"/>
              <a:t>format</a:t>
            </a:r>
            <a:r>
              <a:rPr lang="es-ES" dirty="0" smtClean="0"/>
              <a:t>”: </a:t>
            </a:r>
            <a:r>
              <a:rPr lang="es-ES" dirty="0" err="1" smtClean="0"/>
              <a:t>advisory</a:t>
            </a:r>
            <a:r>
              <a:rPr lang="es-ES" dirty="0" smtClean="0"/>
              <a:t> </a:t>
            </a:r>
            <a:r>
              <a:rPr lang="es-ES" dirty="0" err="1" smtClean="0"/>
              <a:t>group</a:t>
            </a:r>
            <a:r>
              <a:rPr lang="es-ES" dirty="0" smtClean="0"/>
              <a:t>, </a:t>
            </a:r>
            <a:r>
              <a:rPr lang="es-ES" dirty="0" err="1" smtClean="0"/>
              <a:t>expert</a:t>
            </a:r>
            <a:r>
              <a:rPr lang="es-ES" dirty="0" smtClean="0"/>
              <a:t> </a:t>
            </a:r>
            <a:r>
              <a:rPr lang="es-ES" dirty="0" err="1" smtClean="0"/>
              <a:t>group</a:t>
            </a:r>
            <a:r>
              <a:rPr lang="es-ES" dirty="0" smtClean="0"/>
              <a:t>, </a:t>
            </a:r>
            <a:r>
              <a:rPr lang="es-ES" dirty="0" err="1" smtClean="0"/>
              <a:t>technical</a:t>
            </a:r>
            <a:r>
              <a:rPr lang="es-ES" dirty="0" smtClean="0"/>
              <a:t> </a:t>
            </a:r>
            <a:r>
              <a:rPr lang="es-ES" dirty="0" err="1" smtClean="0"/>
              <a:t>groups</a:t>
            </a:r>
            <a:r>
              <a:rPr lang="es-ES" dirty="0" smtClean="0"/>
              <a:t>, </a:t>
            </a:r>
            <a:r>
              <a:rPr lang="es-ES" dirty="0" err="1" smtClean="0"/>
              <a:t>steering</a:t>
            </a:r>
            <a:r>
              <a:rPr lang="es-ES" dirty="0" smtClean="0"/>
              <a:t> </a:t>
            </a:r>
            <a:r>
              <a:rPr lang="es-ES" dirty="0" err="1" smtClean="0"/>
              <a:t>committee</a:t>
            </a:r>
            <a:r>
              <a:rPr lang="es-ES" dirty="0" smtClean="0"/>
              <a:t>…</a:t>
            </a:r>
          </a:p>
          <a:p>
            <a:r>
              <a:rPr lang="es-ES" dirty="0" err="1" smtClean="0"/>
              <a:t>Many</a:t>
            </a:r>
            <a:r>
              <a:rPr lang="es-ES" dirty="0" smtClean="0"/>
              <a:t> </a:t>
            </a:r>
            <a:r>
              <a:rPr lang="es-ES" dirty="0" err="1" smtClean="0"/>
              <a:t>challenges</a:t>
            </a:r>
            <a:r>
              <a:rPr lang="es-ES" dirty="0" smtClean="0"/>
              <a:t>: </a:t>
            </a:r>
            <a:r>
              <a:rPr lang="es-ES" dirty="0" err="1" smtClean="0"/>
              <a:t>people</a:t>
            </a:r>
            <a:r>
              <a:rPr lang="es-ES" dirty="0" smtClean="0"/>
              <a:t> </a:t>
            </a:r>
            <a:r>
              <a:rPr lang="es-ES" dirty="0" err="1" smtClean="0"/>
              <a:t>not</a:t>
            </a:r>
            <a:r>
              <a:rPr lang="es-ES" dirty="0" smtClean="0"/>
              <a:t> in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room</a:t>
            </a:r>
            <a:r>
              <a:rPr lang="es-ES" dirty="0" smtClean="0"/>
              <a:t>; trust; </a:t>
            </a:r>
            <a:r>
              <a:rPr lang="es-ES" dirty="0" err="1" smtClean="0"/>
              <a:t>competing</a:t>
            </a:r>
            <a:r>
              <a:rPr lang="es-ES" dirty="0" smtClean="0"/>
              <a:t> </a:t>
            </a:r>
            <a:r>
              <a:rPr lang="es-ES" dirty="0" err="1" smtClean="0"/>
              <a:t>interests</a:t>
            </a:r>
            <a:r>
              <a:rPr lang="es-ES" dirty="0" smtClean="0"/>
              <a:t>, </a:t>
            </a:r>
            <a:r>
              <a:rPr lang="es-ES" dirty="0" err="1" smtClean="0"/>
              <a:t>costs</a:t>
            </a:r>
            <a:r>
              <a:rPr lang="es-ES" dirty="0" smtClean="0"/>
              <a:t> / </a:t>
            </a:r>
            <a:r>
              <a:rPr lang="es-ES" dirty="0" err="1" smtClean="0"/>
              <a:t>payments</a:t>
            </a:r>
            <a:r>
              <a:rPr lang="es-ES" dirty="0" smtClean="0"/>
              <a:t>?, etc.</a:t>
            </a:r>
            <a:endParaRPr lang="es-ES" dirty="0"/>
          </a:p>
          <a:p>
            <a:r>
              <a:rPr lang="es-ES" dirty="0" smtClean="0"/>
              <a:t>Civil </a:t>
            </a:r>
            <a:r>
              <a:rPr lang="es-ES" dirty="0" err="1" smtClean="0"/>
              <a:t>society</a:t>
            </a:r>
            <a:r>
              <a:rPr lang="es-ES" dirty="0" smtClean="0"/>
              <a:t> </a:t>
            </a:r>
            <a:r>
              <a:rPr lang="es-ES" dirty="0" err="1" smtClean="0"/>
              <a:t>participation</a:t>
            </a:r>
            <a:endParaRPr lang="es-ES" dirty="0" smtClean="0"/>
          </a:p>
        </p:txBody>
      </p:sp>
      <p:sp>
        <p:nvSpPr>
          <p:cNvPr id="6" name="CuadroTexto 5"/>
          <p:cNvSpPr txBox="1"/>
          <p:nvPr/>
        </p:nvSpPr>
        <p:spPr>
          <a:xfrm>
            <a:off x="811871" y="4234503"/>
            <a:ext cx="80867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rgbClr val="FF0000"/>
                </a:solidFill>
                <a:latin typeface="Handwriting - Dakota"/>
                <a:cs typeface="Handwriting - Dakota"/>
              </a:rPr>
              <a:t>Personal </a:t>
            </a:r>
            <a:r>
              <a:rPr lang="es-ES" sz="2000" b="1" dirty="0" err="1" smtClean="0">
                <a:solidFill>
                  <a:srgbClr val="FF0000"/>
                </a:solidFill>
                <a:latin typeface="Handwriting - Dakota"/>
                <a:cs typeface="Handwriting - Dakota"/>
              </a:rPr>
              <a:t>contact</a:t>
            </a:r>
            <a:r>
              <a:rPr lang="es-ES" sz="2000" b="1" dirty="0" smtClean="0">
                <a:solidFill>
                  <a:srgbClr val="FF0000"/>
                </a:solidFill>
                <a:latin typeface="Handwriting - Dakota"/>
                <a:cs typeface="Handwriting - Dakota"/>
              </a:rPr>
              <a:t> </a:t>
            </a:r>
            <a:r>
              <a:rPr lang="es-ES" sz="2000" b="1" dirty="0" err="1" smtClean="0">
                <a:solidFill>
                  <a:srgbClr val="FF0000"/>
                </a:solidFill>
                <a:latin typeface="Handwriting - Dakota"/>
                <a:cs typeface="Handwriting - Dakota"/>
              </a:rPr>
              <a:t>with</a:t>
            </a:r>
            <a:r>
              <a:rPr lang="es-ES" sz="2000" b="1" dirty="0" smtClean="0">
                <a:solidFill>
                  <a:srgbClr val="FF0000"/>
                </a:solidFill>
                <a:latin typeface="Handwriting - Dakota"/>
                <a:cs typeface="Handwriting - Dakota"/>
              </a:rPr>
              <a:t> </a:t>
            </a:r>
            <a:r>
              <a:rPr lang="es-ES" sz="2000" b="1" dirty="0" err="1" smtClean="0">
                <a:solidFill>
                  <a:srgbClr val="FF0000"/>
                </a:solidFill>
                <a:latin typeface="Handwriting - Dakota"/>
                <a:cs typeface="Handwriting - Dakota"/>
              </a:rPr>
              <a:t>each</a:t>
            </a:r>
            <a:r>
              <a:rPr lang="es-ES" sz="2000" b="1" dirty="0" smtClean="0">
                <a:solidFill>
                  <a:srgbClr val="FF0000"/>
                </a:solidFill>
                <a:latin typeface="Handwriting - Dakota"/>
                <a:cs typeface="Handwriting - Dakota"/>
              </a:rPr>
              <a:t> </a:t>
            </a:r>
            <a:r>
              <a:rPr lang="es-ES" sz="2000" b="1" dirty="0" err="1" smtClean="0">
                <a:solidFill>
                  <a:srgbClr val="FF0000"/>
                </a:solidFill>
                <a:latin typeface="Handwriting - Dakota"/>
                <a:cs typeface="Handwriting - Dakota"/>
              </a:rPr>
              <a:t>participant</a:t>
            </a:r>
            <a:r>
              <a:rPr lang="es-ES" sz="2000" b="1" dirty="0" smtClean="0">
                <a:solidFill>
                  <a:srgbClr val="FF0000"/>
                </a:solidFill>
                <a:latin typeface="Handwriting - Dakota"/>
                <a:cs typeface="Handwriting - Dakota"/>
              </a:rPr>
              <a:t> </a:t>
            </a:r>
            <a:r>
              <a:rPr lang="es-ES" sz="2000" b="1" dirty="0" err="1" smtClean="0">
                <a:solidFill>
                  <a:srgbClr val="FF0000"/>
                </a:solidFill>
                <a:latin typeface="Handwriting - Dakota"/>
                <a:cs typeface="Handwriting - Dakota"/>
              </a:rPr>
              <a:t>is</a:t>
            </a:r>
            <a:r>
              <a:rPr lang="es-ES" sz="2000" b="1" dirty="0" smtClean="0">
                <a:solidFill>
                  <a:srgbClr val="FF0000"/>
                </a:solidFill>
                <a:latin typeface="Handwriting - Dakota"/>
                <a:cs typeface="Handwriting - Dakota"/>
              </a:rPr>
              <a:t> </a:t>
            </a:r>
            <a:r>
              <a:rPr lang="es-ES" sz="2000" b="1" dirty="0" err="1" smtClean="0">
                <a:solidFill>
                  <a:srgbClr val="FF0000"/>
                </a:solidFill>
                <a:latin typeface="Handwriting - Dakota"/>
                <a:cs typeface="Handwriting - Dakota"/>
              </a:rPr>
              <a:t>important</a:t>
            </a:r>
            <a:r>
              <a:rPr lang="es-ES" sz="2000" b="1" dirty="0" smtClean="0">
                <a:solidFill>
                  <a:srgbClr val="FF0000"/>
                </a:solidFill>
                <a:latin typeface="Handwriting - Dakota"/>
                <a:cs typeface="Handwriting - Dakota"/>
              </a:rPr>
              <a:t> </a:t>
            </a:r>
            <a:r>
              <a:rPr lang="es-ES" sz="2000" b="1" dirty="0" err="1" smtClean="0">
                <a:solidFill>
                  <a:srgbClr val="FF0000"/>
                </a:solidFill>
                <a:latin typeface="Handwriting - Dakota"/>
                <a:cs typeface="Handwriting - Dakota"/>
              </a:rPr>
              <a:t>right</a:t>
            </a:r>
            <a:r>
              <a:rPr lang="es-ES" sz="2000" b="1" dirty="0" smtClean="0">
                <a:solidFill>
                  <a:srgbClr val="FF0000"/>
                </a:solidFill>
                <a:latin typeface="Handwriting - Dakota"/>
                <a:cs typeface="Handwriting - Dakota"/>
              </a:rPr>
              <a:t> </a:t>
            </a:r>
            <a:r>
              <a:rPr lang="es-ES" sz="2000" b="1" dirty="0" err="1" smtClean="0">
                <a:solidFill>
                  <a:srgbClr val="FF0000"/>
                </a:solidFill>
                <a:latin typeface="Handwriting - Dakota"/>
                <a:cs typeface="Handwriting - Dakota"/>
              </a:rPr>
              <a:t>from</a:t>
            </a:r>
            <a:r>
              <a:rPr lang="es-ES" sz="2000" b="1" dirty="0" smtClean="0">
                <a:solidFill>
                  <a:srgbClr val="FF0000"/>
                </a:solidFill>
                <a:latin typeface="Handwriting - Dakota"/>
                <a:cs typeface="Handwriting - Dakota"/>
              </a:rPr>
              <a:t> </a:t>
            </a:r>
            <a:r>
              <a:rPr lang="es-ES" sz="2000" b="1" dirty="0" err="1" smtClean="0">
                <a:solidFill>
                  <a:srgbClr val="FF0000"/>
                </a:solidFill>
                <a:latin typeface="Handwriting - Dakota"/>
                <a:cs typeface="Handwriting - Dakota"/>
              </a:rPr>
              <a:t>the</a:t>
            </a:r>
            <a:r>
              <a:rPr lang="es-ES" sz="2000" b="1" dirty="0" smtClean="0">
                <a:solidFill>
                  <a:srgbClr val="FF0000"/>
                </a:solidFill>
                <a:latin typeface="Handwriting - Dakota"/>
                <a:cs typeface="Handwriting - Dakota"/>
              </a:rPr>
              <a:t> </a:t>
            </a:r>
            <a:r>
              <a:rPr lang="es-ES" sz="2000" b="1" dirty="0" err="1" smtClean="0">
                <a:solidFill>
                  <a:srgbClr val="FF0000"/>
                </a:solidFill>
                <a:latin typeface="Handwriting - Dakota"/>
                <a:cs typeface="Handwriting - Dakota"/>
              </a:rPr>
              <a:t>beginning</a:t>
            </a:r>
            <a:r>
              <a:rPr lang="es-ES" sz="2000" b="1" dirty="0" smtClean="0">
                <a:solidFill>
                  <a:srgbClr val="FF0000"/>
                </a:solidFill>
                <a:latin typeface="Handwriting - Dakota"/>
                <a:cs typeface="Handwriting - Dakota"/>
              </a:rPr>
              <a:t>; </a:t>
            </a:r>
            <a:r>
              <a:rPr lang="es-ES" sz="2000" b="1" dirty="0" err="1" smtClean="0">
                <a:solidFill>
                  <a:srgbClr val="FF0000"/>
                </a:solidFill>
                <a:latin typeface="Handwriting - Dakota"/>
                <a:cs typeface="Handwriting - Dakota"/>
              </a:rPr>
              <a:t>each</a:t>
            </a:r>
            <a:r>
              <a:rPr lang="es-ES" sz="2000" b="1" dirty="0" smtClean="0">
                <a:solidFill>
                  <a:srgbClr val="FF0000"/>
                </a:solidFill>
                <a:latin typeface="Handwriting - Dakota"/>
                <a:cs typeface="Handwriting - Dakota"/>
              </a:rPr>
              <a:t> of </a:t>
            </a:r>
            <a:r>
              <a:rPr lang="es-ES" sz="2000" b="1" dirty="0" err="1" smtClean="0">
                <a:solidFill>
                  <a:srgbClr val="FF0000"/>
                </a:solidFill>
                <a:latin typeface="Handwriting - Dakota"/>
                <a:cs typeface="Handwriting - Dakota"/>
              </a:rPr>
              <a:t>them</a:t>
            </a:r>
            <a:r>
              <a:rPr lang="es-ES" sz="2000" b="1" dirty="0" smtClean="0">
                <a:solidFill>
                  <a:srgbClr val="FF0000"/>
                </a:solidFill>
                <a:latin typeface="Handwriting - Dakota"/>
                <a:cs typeface="Handwriting - Dakota"/>
              </a:rPr>
              <a:t> </a:t>
            </a:r>
            <a:r>
              <a:rPr lang="es-ES" sz="2000" b="1" dirty="0" err="1" smtClean="0">
                <a:solidFill>
                  <a:srgbClr val="FF0000"/>
                </a:solidFill>
                <a:latin typeface="Handwriting - Dakota"/>
                <a:cs typeface="Handwriting - Dakota"/>
              </a:rPr>
              <a:t>need</a:t>
            </a:r>
            <a:r>
              <a:rPr lang="es-ES" sz="2000" b="1" dirty="0">
                <a:solidFill>
                  <a:srgbClr val="FF0000"/>
                </a:solidFill>
                <a:latin typeface="Handwriting - Dakota"/>
                <a:cs typeface="Handwriting - Dakota"/>
              </a:rPr>
              <a:t> </a:t>
            </a:r>
            <a:r>
              <a:rPr lang="es-ES" sz="2000" b="1" dirty="0" err="1" smtClean="0">
                <a:solidFill>
                  <a:srgbClr val="FF0000"/>
                </a:solidFill>
                <a:latin typeface="Handwriting - Dakota"/>
                <a:cs typeface="Handwriting - Dakota"/>
              </a:rPr>
              <a:t>to</a:t>
            </a:r>
            <a:r>
              <a:rPr lang="es-ES" sz="2000" b="1" dirty="0" smtClean="0">
                <a:solidFill>
                  <a:srgbClr val="FF0000"/>
                </a:solidFill>
                <a:latin typeface="Handwriting - Dakota"/>
                <a:cs typeface="Handwriting - Dakota"/>
              </a:rPr>
              <a:t> </a:t>
            </a:r>
            <a:r>
              <a:rPr lang="es-ES" sz="2000" b="1" dirty="0" err="1" smtClean="0">
                <a:solidFill>
                  <a:srgbClr val="FF0000"/>
                </a:solidFill>
                <a:latin typeface="Handwriting - Dakota"/>
                <a:cs typeface="Handwriting - Dakota"/>
              </a:rPr>
              <a:t>have</a:t>
            </a:r>
            <a:r>
              <a:rPr lang="es-ES" sz="2000" b="1" dirty="0" smtClean="0">
                <a:solidFill>
                  <a:srgbClr val="FF0000"/>
                </a:solidFill>
                <a:latin typeface="Handwriting - Dakota"/>
                <a:cs typeface="Handwriting - Dakota"/>
              </a:rPr>
              <a:t> a </a:t>
            </a:r>
            <a:r>
              <a:rPr lang="es-ES" sz="2000" b="1" dirty="0" err="1" smtClean="0">
                <a:solidFill>
                  <a:srgbClr val="FF0000"/>
                </a:solidFill>
                <a:latin typeface="Handwriting - Dakota"/>
                <a:cs typeface="Handwriting - Dakota"/>
              </a:rPr>
              <a:t>perception</a:t>
            </a:r>
            <a:r>
              <a:rPr lang="es-ES" sz="2000" b="1" dirty="0" smtClean="0">
                <a:solidFill>
                  <a:srgbClr val="FF0000"/>
                </a:solidFill>
                <a:latin typeface="Handwriting - Dakota"/>
                <a:cs typeface="Handwriting - Dakota"/>
              </a:rPr>
              <a:t> </a:t>
            </a:r>
            <a:r>
              <a:rPr lang="es-ES" sz="2000" b="1" dirty="0" err="1" smtClean="0">
                <a:solidFill>
                  <a:srgbClr val="FF0000"/>
                </a:solidFill>
                <a:latin typeface="Handwriting - Dakota"/>
                <a:cs typeface="Handwriting - Dakota"/>
              </a:rPr>
              <a:t>that</a:t>
            </a:r>
            <a:r>
              <a:rPr lang="es-ES" sz="2000" b="1" dirty="0" smtClean="0">
                <a:solidFill>
                  <a:srgbClr val="FF0000"/>
                </a:solidFill>
                <a:latin typeface="Handwriting - Dakota"/>
                <a:cs typeface="Handwriting - Dakota"/>
              </a:rPr>
              <a:t> </a:t>
            </a:r>
            <a:r>
              <a:rPr lang="es-ES" sz="2000" b="1" dirty="0" err="1" smtClean="0">
                <a:solidFill>
                  <a:srgbClr val="FF0000"/>
                </a:solidFill>
                <a:latin typeface="Handwriting - Dakota"/>
                <a:cs typeface="Handwriting - Dakota"/>
              </a:rPr>
              <a:t>there</a:t>
            </a:r>
            <a:r>
              <a:rPr lang="es-ES" sz="2000" b="1" dirty="0" smtClean="0">
                <a:solidFill>
                  <a:srgbClr val="FF0000"/>
                </a:solidFill>
                <a:latin typeface="Handwriting - Dakota"/>
                <a:cs typeface="Handwriting - Dakota"/>
              </a:rPr>
              <a:t> are concrete </a:t>
            </a:r>
            <a:r>
              <a:rPr lang="es-ES" sz="2000" b="1" dirty="0" err="1" smtClean="0">
                <a:solidFill>
                  <a:srgbClr val="FF0000"/>
                </a:solidFill>
                <a:latin typeface="Handwriting - Dakota"/>
                <a:cs typeface="Handwriting - Dakota"/>
              </a:rPr>
              <a:t>benefits</a:t>
            </a:r>
            <a:r>
              <a:rPr lang="es-ES" sz="2000" b="1" dirty="0" smtClean="0">
                <a:solidFill>
                  <a:srgbClr val="FF0000"/>
                </a:solidFill>
                <a:latin typeface="Handwriting - Dakota"/>
                <a:cs typeface="Handwriting - Dakota"/>
              </a:rPr>
              <a:t> of </a:t>
            </a:r>
            <a:r>
              <a:rPr lang="es-ES" sz="2000" b="1" dirty="0" err="1" smtClean="0">
                <a:solidFill>
                  <a:srgbClr val="FF0000"/>
                </a:solidFill>
                <a:latin typeface="Handwriting - Dakota"/>
                <a:cs typeface="Handwriting - Dakota"/>
              </a:rPr>
              <a:t>participating</a:t>
            </a:r>
            <a:r>
              <a:rPr lang="es-ES" sz="2000" b="1" dirty="0" smtClean="0">
                <a:solidFill>
                  <a:srgbClr val="FF0000"/>
                </a:solidFill>
                <a:latin typeface="Handwriting - Dakota"/>
                <a:cs typeface="Handwriting - Dakota"/>
              </a:rPr>
              <a:t>.</a:t>
            </a:r>
            <a:endParaRPr lang="es-ES" sz="2000" b="1" dirty="0">
              <a:solidFill>
                <a:srgbClr val="FF0000"/>
              </a:solidFill>
              <a:latin typeface="Handwriting - Dakota"/>
              <a:cs typeface="Handwriting - Dakota"/>
            </a:endParaRPr>
          </a:p>
        </p:txBody>
      </p:sp>
    </p:spTree>
    <p:extLst>
      <p:ext uri="{BB962C8B-B14F-4D97-AF65-F5344CB8AC3E}">
        <p14:creationId xmlns:p14="http://schemas.microsoft.com/office/powerpoint/2010/main" val="729234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6" dur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7" dur="46" fill="hold">
                                          <p:stCondLst>
                                            <p:cond delay="4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" decel="50000" autoRev="1" fill="hold">
                                          <p:stCondLst>
                                            <p:cond delay="4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4" fill="hold">
                                          <p:stCondLst>
                                            <p:cond delay="8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A </a:t>
            </a:r>
            <a:r>
              <a:rPr lang="es-ES" dirty="0" err="1" smtClean="0"/>
              <a:t>brief</a:t>
            </a:r>
            <a:r>
              <a:rPr lang="es-ES" dirty="0" smtClean="0"/>
              <a:t> </a:t>
            </a:r>
            <a:r>
              <a:rPr lang="es-ES" dirty="0" err="1" smtClean="0"/>
              <a:t>exercise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get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know</a:t>
            </a:r>
            <a:r>
              <a:rPr lang="es-ES" dirty="0" smtClean="0"/>
              <a:t> </a:t>
            </a:r>
            <a:r>
              <a:rPr lang="es-ES" dirty="0" err="1" smtClean="0"/>
              <a:t>one</a:t>
            </a:r>
            <a:r>
              <a:rPr lang="es-ES" dirty="0" smtClean="0"/>
              <a:t> </a:t>
            </a:r>
            <a:r>
              <a:rPr lang="es-ES" dirty="0" err="1" smtClean="0"/>
              <a:t>another</a:t>
            </a:r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566921" y="2180498"/>
            <a:ext cx="80390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err="1" smtClean="0">
                <a:solidFill>
                  <a:srgbClr val="FF0000"/>
                </a:solidFill>
                <a:latin typeface="Handwriting - Dakota"/>
                <a:cs typeface="Handwriting - Dakota"/>
              </a:rPr>
              <a:t>It</a:t>
            </a:r>
            <a:r>
              <a:rPr lang="es-ES" sz="2000" b="1" dirty="0" smtClean="0">
                <a:solidFill>
                  <a:srgbClr val="FF0000"/>
                </a:solidFill>
                <a:latin typeface="Handwriting - Dakota"/>
                <a:cs typeface="Handwriting - Dakota"/>
              </a:rPr>
              <a:t> </a:t>
            </a:r>
            <a:r>
              <a:rPr lang="es-ES" sz="2000" b="1" dirty="0" err="1" smtClean="0">
                <a:solidFill>
                  <a:srgbClr val="FF0000"/>
                </a:solidFill>
                <a:latin typeface="Handwriting - Dakota"/>
                <a:cs typeface="Handwriting - Dakota"/>
              </a:rPr>
              <a:t>does</a:t>
            </a:r>
            <a:r>
              <a:rPr lang="es-ES" sz="2000" b="1" dirty="0" smtClean="0">
                <a:solidFill>
                  <a:srgbClr val="FF0000"/>
                </a:solidFill>
                <a:latin typeface="Handwriting - Dakota"/>
                <a:cs typeface="Handwriting - Dakota"/>
              </a:rPr>
              <a:t> </a:t>
            </a:r>
            <a:r>
              <a:rPr lang="es-ES" sz="2000" b="1" dirty="0" err="1" smtClean="0">
                <a:solidFill>
                  <a:srgbClr val="FF0000"/>
                </a:solidFill>
                <a:latin typeface="Handwriting - Dakota"/>
                <a:cs typeface="Handwriting - Dakota"/>
              </a:rPr>
              <a:t>not</a:t>
            </a:r>
            <a:r>
              <a:rPr lang="es-ES" sz="2000" b="1" dirty="0" smtClean="0">
                <a:solidFill>
                  <a:srgbClr val="FF0000"/>
                </a:solidFill>
                <a:latin typeface="Handwriting - Dakota"/>
                <a:cs typeface="Handwriting - Dakota"/>
              </a:rPr>
              <a:t> </a:t>
            </a:r>
            <a:r>
              <a:rPr lang="es-ES" sz="2000" b="1" dirty="0" err="1" smtClean="0">
                <a:solidFill>
                  <a:srgbClr val="FF0000"/>
                </a:solidFill>
                <a:latin typeface="Handwriting - Dakota"/>
                <a:cs typeface="Handwriting - Dakota"/>
              </a:rPr>
              <a:t>hurt</a:t>
            </a:r>
            <a:r>
              <a:rPr lang="es-ES" sz="2000" b="1" dirty="0" smtClean="0">
                <a:solidFill>
                  <a:srgbClr val="FF0000"/>
                </a:solidFill>
                <a:latin typeface="Handwriting - Dakota"/>
                <a:cs typeface="Handwriting - Dakota"/>
              </a:rPr>
              <a:t> </a:t>
            </a:r>
            <a:r>
              <a:rPr lang="es-ES" sz="2000" b="1" dirty="0" err="1" smtClean="0">
                <a:solidFill>
                  <a:srgbClr val="FF0000"/>
                </a:solidFill>
                <a:latin typeface="Handwriting - Dakota"/>
                <a:cs typeface="Handwriting - Dakota"/>
              </a:rPr>
              <a:t>to</a:t>
            </a:r>
            <a:r>
              <a:rPr lang="es-ES" sz="2000" b="1" dirty="0" smtClean="0">
                <a:solidFill>
                  <a:srgbClr val="FF0000"/>
                </a:solidFill>
                <a:latin typeface="Handwriting - Dakota"/>
                <a:cs typeface="Handwriting - Dakota"/>
              </a:rPr>
              <a:t> </a:t>
            </a:r>
            <a:r>
              <a:rPr lang="es-ES" sz="2000" b="1" dirty="0" err="1" smtClean="0">
                <a:solidFill>
                  <a:srgbClr val="FF0000"/>
                </a:solidFill>
                <a:latin typeface="Handwriting - Dakota"/>
                <a:cs typeface="Handwriting - Dakota"/>
              </a:rPr>
              <a:t>start</a:t>
            </a:r>
            <a:r>
              <a:rPr lang="es-ES" sz="2000" b="1" dirty="0" smtClean="0">
                <a:solidFill>
                  <a:srgbClr val="FF0000"/>
                </a:solidFill>
                <a:latin typeface="Handwriting - Dakota"/>
                <a:cs typeface="Handwriting - Dakota"/>
              </a:rPr>
              <a:t> </a:t>
            </a:r>
            <a:r>
              <a:rPr lang="es-ES" sz="2000" b="1" dirty="0" err="1" smtClean="0">
                <a:solidFill>
                  <a:srgbClr val="FF0000"/>
                </a:solidFill>
                <a:latin typeface="Handwriting - Dakota"/>
                <a:cs typeface="Handwriting - Dakota"/>
              </a:rPr>
              <a:t>our</a:t>
            </a:r>
            <a:r>
              <a:rPr lang="es-ES" sz="2000" b="1" dirty="0" smtClean="0">
                <a:solidFill>
                  <a:srgbClr val="FF0000"/>
                </a:solidFill>
                <a:latin typeface="Handwriting - Dakota"/>
                <a:cs typeface="Handwriting - Dakota"/>
              </a:rPr>
              <a:t> </a:t>
            </a:r>
            <a:r>
              <a:rPr lang="es-ES" sz="2000" b="1" dirty="0" err="1" smtClean="0">
                <a:solidFill>
                  <a:srgbClr val="FF0000"/>
                </a:solidFill>
                <a:latin typeface="Handwriting - Dakota"/>
                <a:cs typeface="Handwriting - Dakota"/>
              </a:rPr>
              <a:t>gatherings</a:t>
            </a:r>
            <a:r>
              <a:rPr lang="es-ES" sz="2000" b="1" dirty="0" smtClean="0">
                <a:solidFill>
                  <a:srgbClr val="FF0000"/>
                </a:solidFill>
                <a:latin typeface="Handwriting - Dakota"/>
                <a:cs typeface="Handwriting - Dakota"/>
              </a:rPr>
              <a:t> </a:t>
            </a:r>
            <a:r>
              <a:rPr lang="es-ES" sz="2000" b="1" dirty="0" err="1" smtClean="0">
                <a:solidFill>
                  <a:srgbClr val="FF0000"/>
                </a:solidFill>
                <a:latin typeface="Handwriting - Dakota"/>
                <a:cs typeface="Handwriting - Dakota"/>
              </a:rPr>
              <a:t>with</a:t>
            </a:r>
            <a:r>
              <a:rPr lang="es-ES" sz="2000" b="1" dirty="0" smtClean="0">
                <a:solidFill>
                  <a:srgbClr val="FF0000"/>
                </a:solidFill>
                <a:latin typeface="Handwriting - Dakota"/>
                <a:cs typeface="Handwriting - Dakota"/>
              </a:rPr>
              <a:t> </a:t>
            </a:r>
            <a:r>
              <a:rPr lang="es-ES" sz="2000" b="1" dirty="0" err="1" smtClean="0">
                <a:solidFill>
                  <a:srgbClr val="FF0000"/>
                </a:solidFill>
                <a:latin typeface="Handwriting - Dakota"/>
                <a:cs typeface="Handwriting - Dakota"/>
              </a:rPr>
              <a:t>some</a:t>
            </a:r>
            <a:r>
              <a:rPr lang="es-ES" sz="2000" b="1" dirty="0" smtClean="0">
                <a:solidFill>
                  <a:srgbClr val="FF0000"/>
                </a:solidFill>
                <a:latin typeface="Handwriting - Dakota"/>
                <a:cs typeface="Handwriting - Dakota"/>
              </a:rPr>
              <a:t> </a:t>
            </a:r>
            <a:r>
              <a:rPr lang="es-ES" sz="2000" b="1" dirty="0" err="1" smtClean="0">
                <a:solidFill>
                  <a:srgbClr val="FF0000"/>
                </a:solidFill>
                <a:latin typeface="Handwriting - Dakota"/>
                <a:cs typeface="Handwriting - Dakota"/>
              </a:rPr>
              <a:t>kind</a:t>
            </a:r>
            <a:r>
              <a:rPr lang="es-ES" sz="2000" b="1" dirty="0" smtClean="0">
                <a:solidFill>
                  <a:srgbClr val="FF0000"/>
                </a:solidFill>
                <a:latin typeface="Handwriting - Dakota"/>
                <a:cs typeface="Handwriting - Dakota"/>
              </a:rPr>
              <a:t> of </a:t>
            </a:r>
            <a:r>
              <a:rPr lang="es-ES" sz="2000" b="1" dirty="0" err="1" smtClean="0">
                <a:solidFill>
                  <a:srgbClr val="FF0000"/>
                </a:solidFill>
                <a:latin typeface="Handwriting - Dakota"/>
                <a:cs typeface="Handwriting - Dakota"/>
              </a:rPr>
              <a:t>playful</a:t>
            </a:r>
            <a:r>
              <a:rPr lang="es-ES" sz="2000" b="1" dirty="0" smtClean="0">
                <a:solidFill>
                  <a:srgbClr val="FF0000"/>
                </a:solidFill>
                <a:latin typeface="Handwriting - Dakota"/>
                <a:cs typeface="Handwriting - Dakota"/>
              </a:rPr>
              <a:t> </a:t>
            </a:r>
            <a:r>
              <a:rPr lang="es-ES" sz="2000" b="1" dirty="0" err="1" smtClean="0">
                <a:solidFill>
                  <a:srgbClr val="FF0000"/>
                </a:solidFill>
                <a:latin typeface="Handwriting - Dakota"/>
                <a:cs typeface="Handwriting - Dakota"/>
              </a:rPr>
              <a:t>conversation</a:t>
            </a:r>
            <a:r>
              <a:rPr lang="es-ES" sz="2000" b="1" dirty="0" smtClean="0">
                <a:solidFill>
                  <a:srgbClr val="FF0000"/>
                </a:solidFill>
                <a:latin typeface="Handwriting - Dakota"/>
                <a:cs typeface="Handwriting - Dakota"/>
              </a:rPr>
              <a:t>/</a:t>
            </a:r>
            <a:r>
              <a:rPr lang="es-ES" sz="2000" b="1" dirty="0" err="1" smtClean="0">
                <a:solidFill>
                  <a:srgbClr val="FF0000"/>
                </a:solidFill>
                <a:latin typeface="Handwriting - Dakota"/>
                <a:cs typeface="Handwriting - Dakota"/>
              </a:rPr>
              <a:t>interaction</a:t>
            </a:r>
            <a:r>
              <a:rPr lang="es-ES" sz="2000" b="1" dirty="0" smtClean="0">
                <a:solidFill>
                  <a:srgbClr val="FF0000"/>
                </a:solidFill>
                <a:latin typeface="Handwriting - Dakota"/>
                <a:cs typeface="Handwriting - Dakota"/>
              </a:rPr>
              <a:t>. </a:t>
            </a:r>
            <a:r>
              <a:rPr lang="es-ES" sz="2000" b="1" dirty="0" err="1" smtClean="0">
                <a:solidFill>
                  <a:srgbClr val="FF0000"/>
                </a:solidFill>
                <a:latin typeface="Handwriting - Dakota"/>
                <a:cs typeface="Handwriting - Dakota"/>
              </a:rPr>
              <a:t>We</a:t>
            </a:r>
            <a:r>
              <a:rPr lang="es-ES" sz="2000" b="1" dirty="0" smtClean="0">
                <a:solidFill>
                  <a:srgbClr val="FF0000"/>
                </a:solidFill>
                <a:latin typeface="Handwriting - Dakota"/>
                <a:cs typeface="Handwriting - Dakota"/>
              </a:rPr>
              <a:t> relax and </a:t>
            </a:r>
            <a:r>
              <a:rPr lang="es-ES" sz="2000" b="1" dirty="0" err="1" smtClean="0">
                <a:solidFill>
                  <a:srgbClr val="FF0000"/>
                </a:solidFill>
                <a:latin typeface="Handwriting - Dakota"/>
                <a:cs typeface="Handwriting - Dakota"/>
              </a:rPr>
              <a:t>feel</a:t>
            </a:r>
            <a:r>
              <a:rPr lang="es-ES" sz="2000" b="1" dirty="0" smtClean="0">
                <a:solidFill>
                  <a:srgbClr val="FF0000"/>
                </a:solidFill>
                <a:latin typeface="Handwriting - Dakota"/>
                <a:cs typeface="Handwriting - Dakota"/>
              </a:rPr>
              <a:t> </a:t>
            </a:r>
            <a:r>
              <a:rPr lang="es-ES" sz="2000" b="1" dirty="0" err="1" smtClean="0">
                <a:solidFill>
                  <a:srgbClr val="FF0000"/>
                </a:solidFill>
                <a:latin typeface="Handwriting - Dakota"/>
                <a:cs typeface="Handwriting - Dakota"/>
              </a:rPr>
              <a:t>we</a:t>
            </a:r>
            <a:r>
              <a:rPr lang="es-ES" sz="2000" b="1" dirty="0" smtClean="0">
                <a:solidFill>
                  <a:srgbClr val="FF0000"/>
                </a:solidFill>
                <a:latin typeface="Handwriting - Dakota"/>
                <a:cs typeface="Handwriting - Dakota"/>
              </a:rPr>
              <a:t> can </a:t>
            </a:r>
            <a:r>
              <a:rPr lang="es-ES" sz="2000" b="1" dirty="0" err="1" smtClean="0">
                <a:solidFill>
                  <a:srgbClr val="FF0000"/>
                </a:solidFill>
                <a:latin typeface="Handwriting - Dakota"/>
                <a:cs typeface="Handwriting - Dakota"/>
              </a:rPr>
              <a:t>take</a:t>
            </a:r>
            <a:r>
              <a:rPr lang="es-ES" sz="2000" b="1" dirty="0" smtClean="0">
                <a:solidFill>
                  <a:srgbClr val="FF0000"/>
                </a:solidFill>
                <a:latin typeface="Handwriting - Dakota"/>
                <a:cs typeface="Handwriting - Dakota"/>
              </a:rPr>
              <a:t> </a:t>
            </a:r>
            <a:r>
              <a:rPr lang="es-ES" sz="2000" b="1" dirty="0" err="1" smtClean="0">
                <a:solidFill>
                  <a:srgbClr val="FF0000"/>
                </a:solidFill>
                <a:latin typeface="Handwriting - Dakota"/>
                <a:cs typeface="Handwriting - Dakota"/>
              </a:rPr>
              <a:t>part</a:t>
            </a:r>
            <a:r>
              <a:rPr lang="es-ES" sz="2000" b="1" dirty="0" smtClean="0">
                <a:solidFill>
                  <a:srgbClr val="FF0000"/>
                </a:solidFill>
                <a:latin typeface="Handwriting - Dakota"/>
                <a:cs typeface="Handwriting - Dakota"/>
              </a:rPr>
              <a:t> and a </a:t>
            </a:r>
            <a:r>
              <a:rPr lang="es-ES" sz="2000" b="1" dirty="0" err="1" smtClean="0">
                <a:solidFill>
                  <a:srgbClr val="FF0000"/>
                </a:solidFill>
                <a:latin typeface="Handwriting - Dakota"/>
                <a:cs typeface="Handwriting - Dakota"/>
              </a:rPr>
              <a:t>sense</a:t>
            </a:r>
            <a:r>
              <a:rPr lang="es-ES" sz="2000" b="1" dirty="0" smtClean="0">
                <a:solidFill>
                  <a:srgbClr val="FF0000"/>
                </a:solidFill>
                <a:latin typeface="Handwriting - Dakota"/>
                <a:cs typeface="Handwriting - Dakota"/>
              </a:rPr>
              <a:t> of </a:t>
            </a:r>
            <a:r>
              <a:rPr lang="es-ES" sz="2000" b="1" dirty="0" err="1" smtClean="0">
                <a:solidFill>
                  <a:srgbClr val="FF0000"/>
                </a:solidFill>
                <a:latin typeface="Handwriting - Dakota"/>
                <a:cs typeface="Handwriting - Dakota"/>
              </a:rPr>
              <a:t>group</a:t>
            </a:r>
            <a:r>
              <a:rPr lang="es-ES" sz="2000" b="1" dirty="0" smtClean="0">
                <a:solidFill>
                  <a:srgbClr val="FF0000"/>
                </a:solidFill>
                <a:latin typeface="Handwriting - Dakota"/>
                <a:cs typeface="Handwriting - Dakota"/>
              </a:rPr>
              <a:t> </a:t>
            </a:r>
            <a:r>
              <a:rPr lang="es-ES" sz="2000" b="1" dirty="0" err="1" smtClean="0">
                <a:solidFill>
                  <a:srgbClr val="FF0000"/>
                </a:solidFill>
                <a:latin typeface="Handwriting - Dakota"/>
                <a:cs typeface="Handwriting - Dakota"/>
              </a:rPr>
              <a:t>might</a:t>
            </a:r>
            <a:r>
              <a:rPr lang="es-ES" sz="2000" b="1" dirty="0" smtClean="0">
                <a:solidFill>
                  <a:srgbClr val="FF0000"/>
                </a:solidFill>
                <a:latin typeface="Handwriting - Dakota"/>
                <a:cs typeface="Handwriting - Dakota"/>
              </a:rPr>
              <a:t> </a:t>
            </a:r>
            <a:r>
              <a:rPr lang="es-ES" sz="2000" b="1" dirty="0" err="1" smtClean="0">
                <a:solidFill>
                  <a:srgbClr val="FF0000"/>
                </a:solidFill>
                <a:latin typeface="Handwriting - Dakota"/>
                <a:cs typeface="Handwriting - Dakota"/>
              </a:rPr>
              <a:t>start</a:t>
            </a:r>
            <a:r>
              <a:rPr lang="es-ES" sz="2000" b="1" dirty="0" smtClean="0">
                <a:solidFill>
                  <a:srgbClr val="FF0000"/>
                </a:solidFill>
                <a:latin typeface="Handwriting - Dakota"/>
                <a:cs typeface="Handwriting - Dakota"/>
              </a:rPr>
              <a:t> </a:t>
            </a:r>
            <a:r>
              <a:rPr lang="es-ES" sz="2000" b="1" dirty="0" err="1" smtClean="0">
                <a:solidFill>
                  <a:srgbClr val="FF0000"/>
                </a:solidFill>
                <a:latin typeface="Handwriting - Dakota"/>
                <a:cs typeface="Handwriting - Dakota"/>
              </a:rPr>
              <a:t>building</a:t>
            </a:r>
            <a:r>
              <a:rPr lang="es-ES" sz="2000" b="1" dirty="0" smtClean="0">
                <a:solidFill>
                  <a:srgbClr val="FF0000"/>
                </a:solidFill>
                <a:latin typeface="Handwriting - Dakota"/>
                <a:cs typeface="Handwriting - Dakota"/>
              </a:rPr>
              <a:t> up.</a:t>
            </a:r>
            <a:endParaRPr lang="es-ES" sz="2000" b="1" dirty="0">
              <a:solidFill>
                <a:srgbClr val="FF0000"/>
              </a:solidFill>
              <a:latin typeface="Handwriting - Dakota"/>
              <a:cs typeface="Handwriting - Dakota"/>
            </a:endParaRPr>
          </a:p>
        </p:txBody>
      </p:sp>
    </p:spTree>
    <p:extLst>
      <p:ext uri="{BB962C8B-B14F-4D97-AF65-F5344CB8AC3E}">
        <p14:creationId xmlns:p14="http://schemas.microsoft.com/office/powerpoint/2010/main" val="3538027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6" fill="hold">
                                          <p:stCondLst>
                                            <p:cond delay="4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" decel="50000" autoRev="1" fill="hold">
                                          <p:stCondLst>
                                            <p:cond delay="4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4" fill="hold">
                                          <p:stCondLst>
                                            <p:cond delay="8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Exercise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selected</a:t>
            </a:r>
            <a:r>
              <a:rPr lang="es-ES" dirty="0" smtClean="0"/>
              <a:t> LEDS </a:t>
            </a:r>
            <a:r>
              <a:rPr lang="es-ES" dirty="0" err="1" smtClean="0"/>
              <a:t>initiatives</a:t>
            </a:r>
            <a:r>
              <a:rPr lang="es-ES" dirty="0" smtClean="0"/>
              <a:t>, in </a:t>
            </a:r>
            <a:r>
              <a:rPr lang="es-ES" dirty="0" err="1" smtClean="0"/>
              <a:t>your</a:t>
            </a:r>
            <a:r>
              <a:rPr lang="es-ES" dirty="0" smtClean="0"/>
              <a:t> </a:t>
            </a:r>
            <a:r>
              <a:rPr lang="es-ES" dirty="0" err="1" smtClean="0"/>
              <a:t>table</a:t>
            </a:r>
            <a:r>
              <a:rPr lang="es-ES" dirty="0" smtClean="0"/>
              <a:t>:</a:t>
            </a:r>
          </a:p>
          <a:p>
            <a:pPr lvl="1"/>
            <a:r>
              <a:rPr lang="es-ES" dirty="0" err="1" smtClean="0"/>
              <a:t>Identify</a:t>
            </a:r>
            <a:r>
              <a:rPr lang="es-ES" dirty="0" smtClean="0"/>
              <a:t> a </a:t>
            </a:r>
            <a:r>
              <a:rPr lang="es-ES" dirty="0" err="1" smtClean="0"/>
              <a:t>list</a:t>
            </a:r>
            <a:r>
              <a:rPr lang="es-ES" dirty="0" smtClean="0"/>
              <a:t> of </a:t>
            </a:r>
            <a:r>
              <a:rPr lang="es-ES" b="1" dirty="0" err="1" smtClean="0"/>
              <a:t>key</a:t>
            </a:r>
            <a:r>
              <a:rPr lang="es-ES" b="1" dirty="0" smtClean="0"/>
              <a:t> </a:t>
            </a:r>
            <a:r>
              <a:rPr lang="es-ES" b="1" dirty="0" err="1" smtClean="0"/>
              <a:t>stakeholder</a:t>
            </a:r>
            <a:r>
              <a:rPr lang="es-ES" b="1" dirty="0" smtClean="0"/>
              <a:t> </a:t>
            </a:r>
            <a:r>
              <a:rPr lang="es-ES" b="1" dirty="0" err="1" smtClean="0"/>
              <a:t>groups</a:t>
            </a:r>
            <a:endParaRPr lang="es-ES" b="1" dirty="0" smtClean="0"/>
          </a:p>
          <a:p>
            <a:pPr lvl="1"/>
            <a:r>
              <a:rPr lang="es-ES" dirty="0" err="1" smtClean="0"/>
              <a:t>Think</a:t>
            </a:r>
            <a:r>
              <a:rPr lang="es-ES" dirty="0" smtClean="0"/>
              <a:t> of </a:t>
            </a:r>
            <a:r>
              <a:rPr lang="es-ES" dirty="0" err="1" smtClean="0"/>
              <a:t>possible</a:t>
            </a:r>
            <a:r>
              <a:rPr lang="es-ES" dirty="0" smtClean="0"/>
              <a:t> </a:t>
            </a:r>
            <a:r>
              <a:rPr lang="es-ES" b="1" dirty="0" err="1" smtClean="0"/>
              <a:t>risks</a:t>
            </a:r>
            <a:r>
              <a:rPr lang="es-ES" dirty="0" smtClean="0"/>
              <a:t> of </a:t>
            </a:r>
            <a:r>
              <a:rPr lang="es-ES" dirty="0" err="1" smtClean="0"/>
              <a:t>involving</a:t>
            </a:r>
            <a:r>
              <a:rPr lang="es-ES" dirty="0" smtClean="0"/>
              <a:t> </a:t>
            </a:r>
            <a:r>
              <a:rPr lang="es-ES" dirty="0" err="1" smtClean="0"/>
              <a:t>each</a:t>
            </a:r>
            <a:r>
              <a:rPr lang="es-ES" dirty="0" smtClean="0"/>
              <a:t> </a:t>
            </a:r>
            <a:r>
              <a:rPr lang="es-ES" dirty="0" err="1" smtClean="0"/>
              <a:t>group</a:t>
            </a:r>
            <a:r>
              <a:rPr lang="es-ES" dirty="0" smtClean="0"/>
              <a:t> in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context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LEDS </a:t>
            </a:r>
            <a:r>
              <a:rPr lang="es-ES" dirty="0" err="1" smtClean="0"/>
              <a:t>initiative</a:t>
            </a:r>
            <a:r>
              <a:rPr lang="es-ES" dirty="0" smtClean="0"/>
              <a:t> </a:t>
            </a:r>
            <a:r>
              <a:rPr lang="es-ES" dirty="0" err="1" smtClean="0"/>
              <a:t>under</a:t>
            </a:r>
            <a:r>
              <a:rPr lang="es-ES" dirty="0" smtClean="0"/>
              <a:t> </a:t>
            </a:r>
            <a:r>
              <a:rPr lang="es-ES" dirty="0" err="1" smtClean="0"/>
              <a:t>analysis</a:t>
            </a:r>
            <a:endParaRPr lang="es-ES" dirty="0" smtClean="0"/>
          </a:p>
          <a:p>
            <a:pPr lvl="1"/>
            <a:r>
              <a:rPr lang="es-ES" dirty="0" err="1" smtClean="0"/>
              <a:t>List</a:t>
            </a:r>
            <a:r>
              <a:rPr lang="es-ES" dirty="0" smtClean="0"/>
              <a:t> </a:t>
            </a:r>
            <a:r>
              <a:rPr lang="es-ES" dirty="0" err="1" smtClean="0"/>
              <a:t>this</a:t>
            </a:r>
            <a:r>
              <a:rPr lang="es-ES" dirty="0" smtClean="0"/>
              <a:t> in a </a:t>
            </a:r>
            <a:r>
              <a:rPr lang="es-ES" dirty="0" err="1" smtClean="0"/>
              <a:t>table</a:t>
            </a:r>
            <a:r>
              <a:rPr lang="es-ES" dirty="0" smtClean="0"/>
              <a:t> </a:t>
            </a:r>
          </a:p>
          <a:p>
            <a:r>
              <a:rPr lang="es-ES" dirty="0" smtClean="0"/>
              <a:t>15 min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63849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Rules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game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333501"/>
            <a:ext cx="8229600" cy="2888391"/>
          </a:xfrm>
        </p:spPr>
        <p:txBody>
          <a:bodyPr>
            <a:normAutofit fontScale="70000" lnSpcReduction="20000"/>
          </a:bodyPr>
          <a:lstStyle/>
          <a:p>
            <a:r>
              <a:rPr lang="es-ES" dirty="0" err="1" smtClean="0"/>
              <a:t>To</a:t>
            </a:r>
            <a:r>
              <a:rPr lang="es-ES" dirty="0" smtClean="0"/>
              <a:t> define roles, </a:t>
            </a:r>
            <a:r>
              <a:rPr lang="es-ES" dirty="0" err="1" smtClean="0"/>
              <a:t>rights</a:t>
            </a:r>
            <a:r>
              <a:rPr lang="es-ES" dirty="0" smtClean="0"/>
              <a:t> and </a:t>
            </a:r>
            <a:r>
              <a:rPr lang="es-ES" dirty="0" err="1" smtClean="0"/>
              <a:t>duties</a:t>
            </a:r>
            <a:endParaRPr lang="es-ES" dirty="0" smtClean="0"/>
          </a:p>
          <a:p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anticipate</a:t>
            </a:r>
            <a:r>
              <a:rPr lang="es-ES" dirty="0" smtClean="0"/>
              <a:t> </a:t>
            </a:r>
            <a:r>
              <a:rPr lang="es-ES" dirty="0" err="1" smtClean="0"/>
              <a:t>complicated</a:t>
            </a:r>
            <a:r>
              <a:rPr lang="es-ES" dirty="0" smtClean="0"/>
              <a:t> </a:t>
            </a:r>
            <a:r>
              <a:rPr lang="es-ES" dirty="0" err="1" smtClean="0"/>
              <a:t>issues</a:t>
            </a:r>
            <a:r>
              <a:rPr lang="es-ES" dirty="0" smtClean="0"/>
              <a:t> and </a:t>
            </a:r>
            <a:r>
              <a:rPr lang="es-ES" dirty="0" err="1" smtClean="0"/>
              <a:t>ways</a:t>
            </a:r>
            <a:r>
              <a:rPr lang="es-ES" dirty="0" smtClean="0"/>
              <a:t> forward</a:t>
            </a:r>
          </a:p>
          <a:p>
            <a:r>
              <a:rPr lang="es-ES" dirty="0" err="1" smtClean="0"/>
              <a:t>Examples</a:t>
            </a:r>
            <a:r>
              <a:rPr lang="es-ES" dirty="0" smtClean="0"/>
              <a:t>: </a:t>
            </a:r>
            <a:r>
              <a:rPr lang="es-ES" dirty="0" err="1" smtClean="0"/>
              <a:t>membership</a:t>
            </a:r>
            <a:r>
              <a:rPr lang="es-ES" dirty="0" smtClean="0"/>
              <a:t>, </a:t>
            </a:r>
            <a:r>
              <a:rPr lang="es-ES" dirty="0" err="1" smtClean="0"/>
              <a:t>decision-making</a:t>
            </a:r>
            <a:r>
              <a:rPr lang="es-ES" dirty="0" smtClean="0"/>
              <a:t>, </a:t>
            </a:r>
            <a:r>
              <a:rPr lang="es-ES" dirty="0" err="1" smtClean="0"/>
              <a:t>the</a:t>
            </a:r>
            <a:r>
              <a:rPr lang="es-ES" dirty="0" smtClean="0"/>
              <a:t> media, </a:t>
            </a:r>
            <a:r>
              <a:rPr lang="es-ES" dirty="0" err="1" smtClean="0"/>
              <a:t>confidentiality</a:t>
            </a:r>
            <a:r>
              <a:rPr lang="es-ES" dirty="0" smtClean="0"/>
              <a:t>, </a:t>
            </a:r>
            <a:r>
              <a:rPr lang="es-ES" dirty="0" err="1" smtClean="0"/>
              <a:t>publications</a:t>
            </a:r>
            <a:r>
              <a:rPr lang="es-ES" dirty="0" smtClean="0"/>
              <a:t>, etc.</a:t>
            </a:r>
          </a:p>
          <a:p>
            <a:r>
              <a:rPr lang="es-ES" dirty="0" smtClean="0"/>
              <a:t>In MAPS Chile </a:t>
            </a:r>
            <a:r>
              <a:rPr lang="es-ES" dirty="0" err="1" smtClean="0"/>
              <a:t>we</a:t>
            </a:r>
            <a:r>
              <a:rPr lang="es-ES" dirty="0" smtClean="0"/>
              <a:t> </a:t>
            </a:r>
            <a:r>
              <a:rPr lang="es-ES" dirty="0" err="1" smtClean="0"/>
              <a:t>had</a:t>
            </a:r>
            <a:r>
              <a:rPr lang="es-ES" dirty="0" smtClean="0"/>
              <a:t> rules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game</a:t>
            </a:r>
            <a:r>
              <a:rPr lang="es-ES" dirty="0" smtClean="0"/>
              <a:t> </a:t>
            </a:r>
            <a:r>
              <a:rPr lang="es-ES" dirty="0" err="1" smtClean="0"/>
              <a:t>defined</a:t>
            </a:r>
            <a:r>
              <a:rPr lang="es-ES" dirty="0" smtClean="0"/>
              <a:t> and </a:t>
            </a:r>
            <a:r>
              <a:rPr lang="es-ES" dirty="0" err="1" smtClean="0"/>
              <a:t>agreed</a:t>
            </a:r>
            <a:r>
              <a:rPr lang="es-ES" dirty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:</a:t>
            </a:r>
          </a:p>
          <a:p>
            <a:pPr lvl="1"/>
            <a:r>
              <a:rPr lang="es-ES" dirty="0" err="1" smtClean="0"/>
              <a:t>Steering</a:t>
            </a:r>
            <a:r>
              <a:rPr lang="es-ES" dirty="0" smtClean="0"/>
              <a:t> </a:t>
            </a:r>
            <a:r>
              <a:rPr lang="es-ES" dirty="0" err="1" smtClean="0"/>
              <a:t>committee</a:t>
            </a:r>
            <a:endParaRPr lang="es-ES" dirty="0" smtClean="0"/>
          </a:p>
          <a:p>
            <a:pPr lvl="1"/>
            <a:r>
              <a:rPr lang="es-ES" dirty="0" err="1" smtClean="0"/>
              <a:t>Scenario</a:t>
            </a:r>
            <a:r>
              <a:rPr lang="es-ES" dirty="0" smtClean="0"/>
              <a:t> </a:t>
            </a:r>
            <a:r>
              <a:rPr lang="es-ES" dirty="0" err="1" smtClean="0"/>
              <a:t>building</a:t>
            </a:r>
            <a:r>
              <a:rPr lang="es-ES" dirty="0" smtClean="0"/>
              <a:t> </a:t>
            </a:r>
            <a:r>
              <a:rPr lang="es-ES" dirty="0" err="1" smtClean="0"/>
              <a:t>team</a:t>
            </a:r>
            <a:r>
              <a:rPr lang="es-ES" dirty="0" smtClean="0"/>
              <a:t> </a:t>
            </a:r>
          </a:p>
          <a:p>
            <a:pPr lvl="1"/>
            <a:r>
              <a:rPr lang="es-ES" dirty="0" err="1" smtClean="0"/>
              <a:t>Technical</a:t>
            </a:r>
            <a:r>
              <a:rPr lang="es-ES" dirty="0" smtClean="0"/>
              <a:t> </a:t>
            </a:r>
            <a:r>
              <a:rPr lang="es-ES" dirty="0" err="1" smtClean="0"/>
              <a:t>working</a:t>
            </a:r>
            <a:r>
              <a:rPr lang="es-ES" dirty="0" smtClean="0"/>
              <a:t> </a:t>
            </a:r>
            <a:r>
              <a:rPr lang="es-ES" dirty="0" err="1" smtClean="0"/>
              <a:t>groups</a:t>
            </a:r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811871" y="4326031"/>
            <a:ext cx="80867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err="1" smtClean="0">
                <a:solidFill>
                  <a:srgbClr val="FF0000"/>
                </a:solidFill>
                <a:latin typeface="Handwriting - Dakota"/>
                <a:cs typeface="Handwriting - Dakota"/>
              </a:rPr>
              <a:t>Important</a:t>
            </a:r>
            <a:r>
              <a:rPr lang="es-ES" sz="2000" b="1" dirty="0" smtClean="0">
                <a:solidFill>
                  <a:srgbClr val="FF0000"/>
                </a:solidFill>
                <a:latin typeface="Handwriting - Dakota"/>
                <a:cs typeface="Handwriting - Dakota"/>
              </a:rPr>
              <a:t> </a:t>
            </a:r>
            <a:r>
              <a:rPr lang="es-ES" sz="2000" b="1" dirty="0" err="1" smtClean="0">
                <a:solidFill>
                  <a:srgbClr val="FF0000"/>
                </a:solidFill>
                <a:latin typeface="Handwriting - Dakota"/>
                <a:cs typeface="Handwriting - Dakota"/>
              </a:rPr>
              <a:t>that</a:t>
            </a:r>
            <a:r>
              <a:rPr lang="es-ES" sz="2000" b="1" dirty="0" smtClean="0">
                <a:solidFill>
                  <a:srgbClr val="FF0000"/>
                </a:solidFill>
                <a:latin typeface="Handwriting - Dakota"/>
                <a:cs typeface="Handwriting - Dakota"/>
              </a:rPr>
              <a:t> </a:t>
            </a:r>
            <a:r>
              <a:rPr lang="es-ES" sz="2000" b="1" dirty="0" err="1" smtClean="0">
                <a:solidFill>
                  <a:srgbClr val="FF0000"/>
                </a:solidFill>
                <a:latin typeface="Handwriting - Dakota"/>
                <a:cs typeface="Handwriting - Dakota"/>
              </a:rPr>
              <a:t>all</a:t>
            </a:r>
            <a:r>
              <a:rPr lang="es-ES" sz="2000" b="1" dirty="0" smtClean="0">
                <a:solidFill>
                  <a:srgbClr val="FF0000"/>
                </a:solidFill>
                <a:latin typeface="Handwriting - Dakota"/>
                <a:cs typeface="Handwriting - Dakota"/>
              </a:rPr>
              <a:t> </a:t>
            </a:r>
            <a:r>
              <a:rPr lang="es-ES" sz="2000" b="1" dirty="0" err="1" smtClean="0">
                <a:solidFill>
                  <a:srgbClr val="FF0000"/>
                </a:solidFill>
                <a:latin typeface="Handwriting - Dakota"/>
                <a:cs typeface="Handwriting - Dakota"/>
              </a:rPr>
              <a:t>actors</a:t>
            </a:r>
            <a:r>
              <a:rPr lang="es-ES" sz="2000" b="1" dirty="0" smtClean="0">
                <a:solidFill>
                  <a:srgbClr val="FF0000"/>
                </a:solidFill>
                <a:latin typeface="Handwriting - Dakota"/>
                <a:cs typeface="Handwriting - Dakota"/>
              </a:rPr>
              <a:t> </a:t>
            </a:r>
            <a:r>
              <a:rPr lang="es-ES" sz="2000" b="1" dirty="0" err="1" smtClean="0">
                <a:solidFill>
                  <a:srgbClr val="FF0000"/>
                </a:solidFill>
                <a:latin typeface="Handwriting - Dakota"/>
                <a:cs typeface="Handwriting - Dakota"/>
              </a:rPr>
              <a:t>know</a:t>
            </a:r>
            <a:r>
              <a:rPr lang="es-ES" sz="2000" b="1" dirty="0" smtClean="0">
                <a:solidFill>
                  <a:srgbClr val="FF0000"/>
                </a:solidFill>
                <a:latin typeface="Handwriting - Dakota"/>
                <a:cs typeface="Handwriting - Dakota"/>
              </a:rPr>
              <a:t> </a:t>
            </a:r>
            <a:r>
              <a:rPr lang="es-ES" sz="2000" b="1" dirty="0" err="1" smtClean="0">
                <a:solidFill>
                  <a:srgbClr val="FF0000"/>
                </a:solidFill>
                <a:latin typeface="Handwriting - Dakota"/>
                <a:cs typeface="Handwriting - Dakota"/>
              </a:rPr>
              <a:t>the</a:t>
            </a:r>
            <a:r>
              <a:rPr lang="es-ES" sz="2000" b="1" dirty="0" smtClean="0">
                <a:solidFill>
                  <a:srgbClr val="FF0000"/>
                </a:solidFill>
                <a:latin typeface="Handwriting - Dakota"/>
                <a:cs typeface="Handwriting - Dakota"/>
              </a:rPr>
              <a:t> rules of </a:t>
            </a:r>
            <a:r>
              <a:rPr lang="es-ES" sz="2000" b="1" dirty="0" err="1" smtClean="0">
                <a:solidFill>
                  <a:srgbClr val="FF0000"/>
                </a:solidFill>
                <a:latin typeface="Handwriting - Dakota"/>
                <a:cs typeface="Handwriting - Dakota"/>
              </a:rPr>
              <a:t>the</a:t>
            </a:r>
            <a:r>
              <a:rPr lang="es-ES" sz="2000" b="1" dirty="0" smtClean="0">
                <a:solidFill>
                  <a:srgbClr val="FF0000"/>
                </a:solidFill>
                <a:latin typeface="Handwriting - Dakota"/>
                <a:cs typeface="Handwriting - Dakota"/>
              </a:rPr>
              <a:t> </a:t>
            </a:r>
            <a:r>
              <a:rPr lang="es-ES" sz="2000" b="1" dirty="0" err="1" smtClean="0">
                <a:solidFill>
                  <a:srgbClr val="FF0000"/>
                </a:solidFill>
                <a:latin typeface="Handwriting - Dakota"/>
                <a:cs typeface="Handwriting - Dakota"/>
              </a:rPr>
              <a:t>game</a:t>
            </a:r>
            <a:r>
              <a:rPr lang="es-ES" sz="2000" b="1" dirty="0" smtClean="0">
                <a:solidFill>
                  <a:srgbClr val="FF0000"/>
                </a:solidFill>
                <a:latin typeface="Handwriting - Dakota"/>
                <a:cs typeface="Handwriting - Dakota"/>
              </a:rPr>
              <a:t>, and </a:t>
            </a:r>
            <a:r>
              <a:rPr lang="es-ES" sz="2000" b="1" dirty="0" err="1" smtClean="0">
                <a:solidFill>
                  <a:srgbClr val="FF0000"/>
                </a:solidFill>
                <a:latin typeface="Handwriting - Dakota"/>
                <a:cs typeface="Handwriting - Dakota"/>
              </a:rPr>
              <a:t>ideally</a:t>
            </a:r>
            <a:r>
              <a:rPr lang="es-ES" sz="2000" b="1" dirty="0" smtClean="0">
                <a:solidFill>
                  <a:srgbClr val="FF0000"/>
                </a:solidFill>
                <a:latin typeface="Handwriting - Dakota"/>
                <a:cs typeface="Handwriting - Dakota"/>
              </a:rPr>
              <a:t> </a:t>
            </a:r>
            <a:r>
              <a:rPr lang="es-ES" sz="2000" b="1" dirty="0" err="1" smtClean="0">
                <a:solidFill>
                  <a:srgbClr val="FF0000"/>
                </a:solidFill>
                <a:latin typeface="Handwriting - Dakota"/>
                <a:cs typeface="Handwriting - Dakota"/>
              </a:rPr>
              <a:t>approve</a:t>
            </a:r>
            <a:r>
              <a:rPr lang="es-ES" sz="2000" b="1" dirty="0" smtClean="0">
                <a:solidFill>
                  <a:srgbClr val="FF0000"/>
                </a:solidFill>
                <a:latin typeface="Handwriting - Dakota"/>
                <a:cs typeface="Handwriting - Dakota"/>
              </a:rPr>
              <a:t> </a:t>
            </a:r>
            <a:r>
              <a:rPr lang="es-ES" sz="2000" b="1" dirty="0" err="1" smtClean="0">
                <a:solidFill>
                  <a:srgbClr val="FF0000"/>
                </a:solidFill>
                <a:latin typeface="Handwriting - Dakota"/>
                <a:cs typeface="Handwriting - Dakota"/>
              </a:rPr>
              <a:t>them</a:t>
            </a:r>
            <a:r>
              <a:rPr lang="es-ES" sz="2000" b="1" dirty="0">
                <a:solidFill>
                  <a:srgbClr val="FF0000"/>
                </a:solidFill>
                <a:latin typeface="Handwriting - Dakota"/>
                <a:cs typeface="Handwriting - Dakot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29099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6" dur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7" dur="46" fill="hold">
                                          <p:stCondLst>
                                            <p:cond delay="4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" decel="50000" autoRev="1" fill="hold">
                                          <p:stCondLst>
                                            <p:cond delay="4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4" fill="hold">
                                          <p:stCondLst>
                                            <p:cond delay="8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Designing</a:t>
            </a:r>
            <a:r>
              <a:rPr lang="es-ES" dirty="0" smtClean="0"/>
              <a:t> a </a:t>
            </a:r>
            <a:r>
              <a:rPr lang="es-ES" dirty="0" err="1" smtClean="0"/>
              <a:t>process</a:t>
            </a:r>
            <a:r>
              <a:rPr lang="es-ES" dirty="0" smtClean="0"/>
              <a:t>…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2568031"/>
          </a:xfrm>
        </p:spPr>
        <p:txBody>
          <a:bodyPr>
            <a:normAutofit fontScale="85000" lnSpcReduction="10000"/>
          </a:bodyPr>
          <a:lstStyle/>
          <a:p>
            <a:r>
              <a:rPr lang="es-ES" dirty="0" smtClean="0"/>
              <a:t>A </a:t>
            </a:r>
            <a:r>
              <a:rPr lang="es-ES" dirty="0" err="1" smtClean="0"/>
              <a:t>good</a:t>
            </a:r>
            <a:r>
              <a:rPr lang="es-ES" dirty="0" smtClean="0"/>
              <a:t> </a:t>
            </a:r>
            <a:r>
              <a:rPr lang="es-ES" dirty="0" err="1" smtClean="0"/>
              <a:t>blend</a:t>
            </a:r>
            <a:r>
              <a:rPr lang="es-ES" dirty="0" smtClean="0"/>
              <a:t> of </a:t>
            </a:r>
            <a:r>
              <a:rPr lang="es-ES" dirty="0" err="1" smtClean="0"/>
              <a:t>information</a:t>
            </a:r>
            <a:r>
              <a:rPr lang="es-ES" dirty="0" smtClean="0"/>
              <a:t>/data (</a:t>
            </a:r>
            <a:r>
              <a:rPr lang="es-ES" dirty="0" err="1" smtClean="0"/>
              <a:t>thinking</a:t>
            </a:r>
            <a:r>
              <a:rPr lang="es-ES" dirty="0" smtClean="0"/>
              <a:t>), </a:t>
            </a:r>
            <a:r>
              <a:rPr lang="es-ES" dirty="0" err="1" smtClean="0"/>
              <a:t>interactions</a:t>
            </a:r>
            <a:r>
              <a:rPr lang="es-ES" dirty="0" smtClean="0"/>
              <a:t> (</a:t>
            </a:r>
            <a:r>
              <a:rPr lang="es-ES" dirty="0" err="1" smtClean="0"/>
              <a:t>feeling</a:t>
            </a:r>
            <a:r>
              <a:rPr lang="es-ES" dirty="0" smtClean="0"/>
              <a:t>) and </a:t>
            </a:r>
            <a:r>
              <a:rPr lang="es-ES" dirty="0" err="1" smtClean="0"/>
              <a:t>procedures</a:t>
            </a:r>
            <a:r>
              <a:rPr lang="es-ES" dirty="0" smtClean="0"/>
              <a:t> (</a:t>
            </a:r>
            <a:r>
              <a:rPr lang="es-ES" dirty="0" err="1" smtClean="0"/>
              <a:t>will</a:t>
            </a:r>
            <a:r>
              <a:rPr lang="es-ES" dirty="0" smtClean="0"/>
              <a:t>).</a:t>
            </a:r>
          </a:p>
          <a:p>
            <a:r>
              <a:rPr lang="es-ES" dirty="0" smtClean="0"/>
              <a:t>A </a:t>
            </a:r>
            <a:r>
              <a:rPr lang="es-ES" dirty="0" err="1" smtClean="0"/>
              <a:t>sense</a:t>
            </a:r>
            <a:r>
              <a:rPr lang="es-ES" dirty="0" smtClean="0"/>
              <a:t> of </a:t>
            </a:r>
            <a:r>
              <a:rPr lang="es-ES" dirty="0" err="1" smtClean="0"/>
              <a:t>rhythm</a:t>
            </a:r>
            <a:r>
              <a:rPr lang="es-ES" dirty="0" smtClean="0"/>
              <a:t> (</a:t>
            </a:r>
            <a:r>
              <a:rPr lang="es-ES" dirty="0" err="1" smtClean="0"/>
              <a:t>frequency</a:t>
            </a:r>
            <a:r>
              <a:rPr lang="es-ES" dirty="0" smtClean="0"/>
              <a:t>)</a:t>
            </a:r>
          </a:p>
          <a:p>
            <a:r>
              <a:rPr lang="es-ES" dirty="0" err="1" smtClean="0"/>
              <a:t>Process</a:t>
            </a:r>
            <a:r>
              <a:rPr lang="es-ES" dirty="0" smtClean="0"/>
              <a:t> </a:t>
            </a:r>
            <a:r>
              <a:rPr lang="es-ES" dirty="0" err="1" smtClean="0"/>
              <a:t>must</a:t>
            </a:r>
            <a:r>
              <a:rPr lang="es-ES" dirty="0" smtClean="0"/>
              <a:t> be </a:t>
            </a:r>
            <a:r>
              <a:rPr lang="es-ES" dirty="0" err="1" smtClean="0"/>
              <a:t>designed</a:t>
            </a:r>
            <a:r>
              <a:rPr lang="es-ES" dirty="0" smtClean="0"/>
              <a:t> </a:t>
            </a:r>
            <a:r>
              <a:rPr lang="es-ES" dirty="0" err="1" smtClean="0"/>
              <a:t>collectively</a:t>
            </a:r>
            <a:r>
              <a:rPr lang="es-ES" dirty="0" smtClean="0"/>
              <a:t> </a:t>
            </a:r>
            <a:r>
              <a:rPr lang="es-ES" dirty="0" err="1" smtClean="0"/>
              <a:t>by</a:t>
            </a:r>
            <a:r>
              <a:rPr lang="es-ES" dirty="0" smtClean="0"/>
              <a:t> </a:t>
            </a:r>
            <a:r>
              <a:rPr lang="es-ES" dirty="0" err="1" smtClean="0"/>
              <a:t>research</a:t>
            </a:r>
            <a:r>
              <a:rPr lang="es-ES" dirty="0" smtClean="0"/>
              <a:t> and </a:t>
            </a:r>
            <a:r>
              <a:rPr lang="es-ES" dirty="0" err="1" smtClean="0"/>
              <a:t>process</a:t>
            </a:r>
            <a:r>
              <a:rPr lang="es-ES" dirty="0" smtClean="0"/>
              <a:t> </a:t>
            </a:r>
            <a:r>
              <a:rPr lang="es-ES" dirty="0" err="1" smtClean="0"/>
              <a:t>teams</a:t>
            </a:r>
            <a:r>
              <a:rPr lang="es-ES" dirty="0" smtClean="0"/>
              <a:t>: </a:t>
            </a:r>
            <a:r>
              <a:rPr lang="es-ES" dirty="0" err="1" smtClean="0"/>
              <a:t>process</a:t>
            </a:r>
            <a:r>
              <a:rPr lang="es-ES" dirty="0" smtClean="0"/>
              <a:t> has </a:t>
            </a:r>
            <a:r>
              <a:rPr lang="es-ES" dirty="0" err="1" smtClean="0"/>
              <a:t>to</a:t>
            </a:r>
            <a:r>
              <a:rPr lang="es-ES" dirty="0" smtClean="0"/>
              <a:t> be at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service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research</a:t>
            </a:r>
            <a:r>
              <a:rPr lang="es-ES" dirty="0"/>
              <a:t> </a:t>
            </a:r>
            <a:r>
              <a:rPr lang="es-ES" dirty="0" smtClean="0"/>
              <a:t>and vice versa.</a:t>
            </a:r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628815" y="4188739"/>
            <a:ext cx="80867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err="1" smtClean="0">
                <a:solidFill>
                  <a:srgbClr val="FF0000"/>
                </a:solidFill>
                <a:latin typeface="Handwriting - Dakota"/>
                <a:cs typeface="Handwriting - Dakota"/>
              </a:rPr>
              <a:t>We</a:t>
            </a:r>
            <a:r>
              <a:rPr lang="es-ES" sz="2000" b="1" dirty="0" smtClean="0">
                <a:solidFill>
                  <a:srgbClr val="FF0000"/>
                </a:solidFill>
                <a:latin typeface="Handwriting - Dakota"/>
                <a:cs typeface="Handwriting - Dakota"/>
              </a:rPr>
              <a:t> </a:t>
            </a:r>
            <a:r>
              <a:rPr lang="es-ES" sz="2000" b="1" dirty="0" err="1" smtClean="0">
                <a:solidFill>
                  <a:srgbClr val="FF0000"/>
                </a:solidFill>
                <a:latin typeface="Handwriting - Dakota"/>
                <a:cs typeface="Handwriting - Dakota"/>
              </a:rPr>
              <a:t>need</a:t>
            </a:r>
            <a:r>
              <a:rPr lang="es-ES" sz="2000" b="1" dirty="0" smtClean="0">
                <a:solidFill>
                  <a:srgbClr val="FF0000"/>
                </a:solidFill>
                <a:latin typeface="Handwriting - Dakota"/>
                <a:cs typeface="Handwriting - Dakota"/>
              </a:rPr>
              <a:t> </a:t>
            </a:r>
            <a:r>
              <a:rPr lang="es-ES" sz="2000" b="1" dirty="0" err="1" smtClean="0">
                <a:solidFill>
                  <a:srgbClr val="FF0000"/>
                </a:solidFill>
                <a:latin typeface="Handwriting - Dakota"/>
                <a:cs typeface="Handwriting - Dakota"/>
              </a:rPr>
              <a:t>to</a:t>
            </a:r>
            <a:r>
              <a:rPr lang="es-ES" sz="2000" b="1" dirty="0" smtClean="0">
                <a:solidFill>
                  <a:srgbClr val="FF0000"/>
                </a:solidFill>
                <a:latin typeface="Handwriting - Dakota"/>
                <a:cs typeface="Handwriting - Dakota"/>
              </a:rPr>
              <a:t> combine </a:t>
            </a:r>
            <a:r>
              <a:rPr lang="es-ES" sz="2000" b="1" dirty="0" err="1" smtClean="0">
                <a:solidFill>
                  <a:srgbClr val="FF0000"/>
                </a:solidFill>
                <a:latin typeface="Handwriting - Dakota"/>
                <a:cs typeface="Handwriting - Dakota"/>
              </a:rPr>
              <a:t>an</a:t>
            </a:r>
            <a:r>
              <a:rPr lang="es-ES" sz="2000" b="1" dirty="0" smtClean="0">
                <a:solidFill>
                  <a:srgbClr val="FF0000"/>
                </a:solidFill>
                <a:latin typeface="Handwriting - Dakota"/>
                <a:cs typeface="Handwriting - Dakota"/>
              </a:rPr>
              <a:t> </a:t>
            </a:r>
            <a:r>
              <a:rPr lang="es-ES" sz="2000" b="1" dirty="0" err="1" smtClean="0">
                <a:solidFill>
                  <a:srgbClr val="FF0000"/>
                </a:solidFill>
                <a:latin typeface="Handwriting - Dakota"/>
                <a:cs typeface="Handwriting - Dakota"/>
              </a:rPr>
              <a:t>important</a:t>
            </a:r>
            <a:r>
              <a:rPr lang="es-ES" sz="2000" b="1" dirty="0" smtClean="0">
                <a:solidFill>
                  <a:srgbClr val="FF0000"/>
                </a:solidFill>
                <a:latin typeface="Handwriting - Dakota"/>
                <a:cs typeface="Handwriting - Dakota"/>
              </a:rPr>
              <a:t> </a:t>
            </a:r>
            <a:r>
              <a:rPr lang="es-ES" sz="2000" b="1" dirty="0" err="1" smtClean="0">
                <a:solidFill>
                  <a:srgbClr val="FF0000"/>
                </a:solidFill>
                <a:latin typeface="Handwriting - Dakota"/>
                <a:cs typeface="Handwriting - Dakota"/>
              </a:rPr>
              <a:t>effort</a:t>
            </a:r>
            <a:r>
              <a:rPr lang="es-ES" sz="2000" b="1" dirty="0" smtClean="0">
                <a:solidFill>
                  <a:srgbClr val="FF0000"/>
                </a:solidFill>
                <a:latin typeface="Handwriting - Dakota"/>
                <a:cs typeface="Handwriting - Dakota"/>
              </a:rPr>
              <a:t> </a:t>
            </a:r>
            <a:r>
              <a:rPr lang="es-ES" sz="2000" b="1" dirty="0" err="1" smtClean="0">
                <a:solidFill>
                  <a:srgbClr val="FF0000"/>
                </a:solidFill>
                <a:latin typeface="Handwriting - Dakota"/>
                <a:cs typeface="Handwriting - Dakota"/>
              </a:rPr>
              <a:t>to</a:t>
            </a:r>
            <a:r>
              <a:rPr lang="es-ES" sz="2000" b="1" dirty="0" smtClean="0">
                <a:solidFill>
                  <a:srgbClr val="FF0000"/>
                </a:solidFill>
                <a:latin typeface="Handwriting - Dakota"/>
                <a:cs typeface="Handwriting - Dakota"/>
              </a:rPr>
              <a:t> </a:t>
            </a:r>
            <a:r>
              <a:rPr lang="es-ES" sz="2000" b="1" dirty="0" err="1" smtClean="0">
                <a:solidFill>
                  <a:srgbClr val="FF0000"/>
                </a:solidFill>
                <a:latin typeface="Handwriting - Dakota"/>
                <a:cs typeface="Handwriting - Dakota"/>
              </a:rPr>
              <a:t>have</a:t>
            </a:r>
            <a:r>
              <a:rPr lang="es-ES" sz="2000" b="1" dirty="0" smtClean="0">
                <a:solidFill>
                  <a:srgbClr val="FF0000"/>
                </a:solidFill>
                <a:latin typeface="Handwriting - Dakota"/>
                <a:cs typeface="Handwriting - Dakota"/>
              </a:rPr>
              <a:t> a </a:t>
            </a:r>
            <a:r>
              <a:rPr lang="es-ES" sz="2000" b="1" dirty="0" err="1" smtClean="0">
                <a:solidFill>
                  <a:srgbClr val="FF0000"/>
                </a:solidFill>
                <a:latin typeface="Handwriting - Dakota"/>
                <a:cs typeface="Handwriting - Dakota"/>
              </a:rPr>
              <a:t>comprehensive</a:t>
            </a:r>
            <a:r>
              <a:rPr lang="es-ES" sz="2000" b="1" dirty="0" smtClean="0">
                <a:solidFill>
                  <a:srgbClr val="FF0000"/>
                </a:solidFill>
                <a:latin typeface="Handwriting - Dakota"/>
                <a:cs typeface="Handwriting - Dakota"/>
              </a:rPr>
              <a:t> plan/</a:t>
            </a:r>
            <a:r>
              <a:rPr lang="es-ES" sz="2000" b="1" dirty="0" err="1" smtClean="0">
                <a:solidFill>
                  <a:srgbClr val="FF0000"/>
                </a:solidFill>
                <a:latin typeface="Handwriting - Dakota"/>
                <a:cs typeface="Handwriting - Dakota"/>
              </a:rPr>
              <a:t>design</a:t>
            </a:r>
            <a:r>
              <a:rPr lang="es-ES" sz="2000" b="1" dirty="0" smtClean="0">
                <a:solidFill>
                  <a:srgbClr val="FF0000"/>
                </a:solidFill>
                <a:latin typeface="Handwriting - Dakota"/>
                <a:cs typeface="Handwriting - Dakota"/>
              </a:rPr>
              <a:t> </a:t>
            </a:r>
            <a:r>
              <a:rPr lang="es-ES" sz="2000" b="1" dirty="0" err="1" smtClean="0">
                <a:solidFill>
                  <a:srgbClr val="FF0000"/>
                </a:solidFill>
                <a:latin typeface="Handwriting - Dakota"/>
                <a:cs typeface="Handwriting - Dakota"/>
              </a:rPr>
              <a:t>with</a:t>
            </a:r>
            <a:r>
              <a:rPr lang="es-ES" sz="2000" b="1" dirty="0" smtClean="0">
                <a:solidFill>
                  <a:srgbClr val="FF0000"/>
                </a:solidFill>
                <a:latin typeface="Handwriting - Dakota"/>
                <a:cs typeface="Handwriting - Dakota"/>
              </a:rPr>
              <a:t> a flexible </a:t>
            </a:r>
            <a:r>
              <a:rPr lang="es-ES" sz="2000" b="1" dirty="0" err="1" smtClean="0">
                <a:solidFill>
                  <a:srgbClr val="FF0000"/>
                </a:solidFill>
                <a:latin typeface="Handwriting - Dakota"/>
                <a:cs typeface="Handwriting - Dakota"/>
              </a:rPr>
              <a:t>attitude</a:t>
            </a:r>
            <a:r>
              <a:rPr lang="es-ES" sz="2000" b="1" dirty="0" smtClean="0">
                <a:solidFill>
                  <a:srgbClr val="FF0000"/>
                </a:solidFill>
                <a:latin typeface="Handwriting - Dakota"/>
                <a:cs typeface="Handwriting - Dakota"/>
              </a:rPr>
              <a:t> </a:t>
            </a:r>
            <a:r>
              <a:rPr lang="es-ES" sz="2000" b="1" dirty="0" err="1" smtClean="0">
                <a:solidFill>
                  <a:srgbClr val="FF0000"/>
                </a:solidFill>
                <a:latin typeface="Handwriting - Dakota"/>
                <a:cs typeface="Handwriting - Dakota"/>
              </a:rPr>
              <a:t>to</a:t>
            </a:r>
            <a:r>
              <a:rPr lang="es-ES" sz="2000" b="1" dirty="0" smtClean="0">
                <a:solidFill>
                  <a:srgbClr val="FF0000"/>
                </a:solidFill>
                <a:latin typeface="Handwriting - Dakota"/>
                <a:cs typeface="Handwriting - Dakota"/>
              </a:rPr>
              <a:t> </a:t>
            </a:r>
            <a:r>
              <a:rPr lang="es-ES" sz="2000" b="1" dirty="0" err="1" smtClean="0">
                <a:solidFill>
                  <a:srgbClr val="FF0000"/>
                </a:solidFill>
                <a:latin typeface="Handwriting - Dakota"/>
                <a:cs typeface="Handwriting - Dakota"/>
              </a:rPr>
              <a:t>modify</a:t>
            </a:r>
            <a:r>
              <a:rPr lang="es-ES" sz="2000" b="1" dirty="0" smtClean="0">
                <a:solidFill>
                  <a:srgbClr val="FF0000"/>
                </a:solidFill>
                <a:latin typeface="Handwriting - Dakota"/>
                <a:cs typeface="Handwriting - Dakota"/>
              </a:rPr>
              <a:t> </a:t>
            </a:r>
            <a:r>
              <a:rPr lang="es-ES" sz="2000" b="1" dirty="0" err="1" smtClean="0">
                <a:solidFill>
                  <a:srgbClr val="FF0000"/>
                </a:solidFill>
                <a:latin typeface="Handwriting - Dakota"/>
                <a:cs typeface="Handwriting - Dakota"/>
              </a:rPr>
              <a:t>it</a:t>
            </a:r>
            <a:r>
              <a:rPr lang="es-ES" sz="2000" b="1" dirty="0" smtClean="0">
                <a:solidFill>
                  <a:srgbClr val="FF0000"/>
                </a:solidFill>
                <a:latin typeface="Handwriting - Dakota"/>
                <a:cs typeface="Handwriting - Dakota"/>
              </a:rPr>
              <a:t> as </a:t>
            </a:r>
            <a:r>
              <a:rPr lang="es-ES" sz="2000" b="1" dirty="0" err="1" smtClean="0">
                <a:solidFill>
                  <a:srgbClr val="FF0000"/>
                </a:solidFill>
                <a:latin typeface="Handwriting - Dakota"/>
                <a:cs typeface="Handwriting - Dakota"/>
              </a:rPr>
              <a:t>required</a:t>
            </a:r>
            <a:r>
              <a:rPr lang="es-ES" sz="2000" b="1" dirty="0" smtClean="0">
                <a:solidFill>
                  <a:srgbClr val="FF0000"/>
                </a:solidFill>
                <a:latin typeface="Handwriting - Dakota"/>
                <a:cs typeface="Handwriting - Dakota"/>
              </a:rPr>
              <a:t>. In </a:t>
            </a:r>
            <a:r>
              <a:rPr lang="es-ES" sz="2000" b="1" dirty="0" err="1" smtClean="0">
                <a:solidFill>
                  <a:srgbClr val="FF0000"/>
                </a:solidFill>
                <a:latin typeface="Handwriting - Dakota"/>
                <a:cs typeface="Handwriting - Dakota"/>
              </a:rPr>
              <a:t>this</a:t>
            </a:r>
            <a:r>
              <a:rPr lang="es-ES" sz="2000" b="1" dirty="0" smtClean="0">
                <a:solidFill>
                  <a:srgbClr val="FF0000"/>
                </a:solidFill>
                <a:latin typeface="Handwriting - Dakota"/>
                <a:cs typeface="Handwriting - Dakota"/>
              </a:rPr>
              <a:t> </a:t>
            </a:r>
            <a:r>
              <a:rPr lang="es-ES" sz="2000" b="1" dirty="0" err="1" smtClean="0">
                <a:solidFill>
                  <a:srgbClr val="FF0000"/>
                </a:solidFill>
                <a:latin typeface="Handwriting - Dakota"/>
                <a:cs typeface="Handwriting - Dakota"/>
              </a:rPr>
              <a:t>sense</a:t>
            </a:r>
            <a:r>
              <a:rPr lang="es-ES" sz="2000" b="1" dirty="0" smtClean="0">
                <a:solidFill>
                  <a:srgbClr val="FF0000"/>
                </a:solidFill>
                <a:latin typeface="Handwriting - Dakota"/>
                <a:cs typeface="Handwriting - Dakota"/>
              </a:rPr>
              <a:t>, </a:t>
            </a:r>
            <a:r>
              <a:rPr lang="es-ES" sz="2000" b="1" dirty="0" err="1" smtClean="0">
                <a:solidFill>
                  <a:srgbClr val="FF0000"/>
                </a:solidFill>
                <a:latin typeface="Handwriting - Dakota"/>
                <a:cs typeface="Handwriting - Dakota"/>
              </a:rPr>
              <a:t>the</a:t>
            </a:r>
            <a:r>
              <a:rPr lang="es-ES" sz="2000" b="1" dirty="0" smtClean="0">
                <a:solidFill>
                  <a:srgbClr val="FF0000"/>
                </a:solidFill>
                <a:latin typeface="Handwriting - Dakota"/>
                <a:cs typeface="Handwriting - Dakota"/>
              </a:rPr>
              <a:t> </a:t>
            </a:r>
            <a:r>
              <a:rPr lang="es-ES" sz="2000" b="1" dirty="0" err="1" smtClean="0">
                <a:solidFill>
                  <a:srgbClr val="FF0000"/>
                </a:solidFill>
                <a:latin typeface="Handwriting - Dakota"/>
                <a:cs typeface="Handwriting - Dakota"/>
              </a:rPr>
              <a:t>design</a:t>
            </a:r>
            <a:r>
              <a:rPr lang="es-ES" sz="2000" b="1" dirty="0" smtClean="0">
                <a:solidFill>
                  <a:srgbClr val="FF0000"/>
                </a:solidFill>
                <a:latin typeface="Handwriting - Dakota"/>
                <a:cs typeface="Handwriting - Dakota"/>
              </a:rPr>
              <a:t> has </a:t>
            </a:r>
            <a:r>
              <a:rPr lang="es-ES" sz="2000" b="1" dirty="0" err="1" smtClean="0">
                <a:solidFill>
                  <a:srgbClr val="FF0000"/>
                </a:solidFill>
                <a:latin typeface="Handwriting - Dakota"/>
                <a:cs typeface="Handwriting - Dakota"/>
              </a:rPr>
              <a:t>to</a:t>
            </a:r>
            <a:r>
              <a:rPr lang="es-ES" sz="2000" b="1" dirty="0" smtClean="0">
                <a:solidFill>
                  <a:srgbClr val="FF0000"/>
                </a:solidFill>
                <a:latin typeface="Handwriting - Dakota"/>
                <a:cs typeface="Handwriting - Dakota"/>
              </a:rPr>
              <a:t> be “</a:t>
            </a:r>
            <a:r>
              <a:rPr lang="es-ES" sz="2000" b="1" dirty="0" err="1" smtClean="0">
                <a:solidFill>
                  <a:srgbClr val="FF0000"/>
                </a:solidFill>
                <a:latin typeface="Handwriting - Dakota"/>
                <a:cs typeface="Handwriting - Dakota"/>
              </a:rPr>
              <a:t>organic</a:t>
            </a:r>
            <a:r>
              <a:rPr lang="es-ES" sz="2000" b="1" dirty="0" smtClean="0">
                <a:solidFill>
                  <a:srgbClr val="FF0000"/>
                </a:solidFill>
                <a:latin typeface="Handwriting - Dakota"/>
                <a:cs typeface="Handwriting - Dakota"/>
              </a:rPr>
              <a:t>”. </a:t>
            </a:r>
            <a:endParaRPr lang="es-ES" sz="2000" b="1" dirty="0">
              <a:solidFill>
                <a:srgbClr val="FF0000"/>
              </a:solidFill>
              <a:latin typeface="Handwriting - Dakota"/>
              <a:cs typeface="Handwriting - Dakota"/>
            </a:endParaRPr>
          </a:p>
        </p:txBody>
      </p:sp>
    </p:spTree>
    <p:extLst>
      <p:ext uri="{BB962C8B-B14F-4D97-AF65-F5344CB8AC3E}">
        <p14:creationId xmlns:p14="http://schemas.microsoft.com/office/powerpoint/2010/main" val="1950252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46" fill="hold">
                                          <p:stCondLst>
                                            <p:cond delay="4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" decel="50000" autoRev="1" fill="hold">
                                          <p:stCondLst>
                                            <p:cond delay="4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4" fill="hold">
                                          <p:stCondLst>
                                            <p:cond delay="8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57159"/>
            <a:ext cx="8229600" cy="952500"/>
          </a:xfrm>
        </p:spPr>
        <p:txBody>
          <a:bodyPr>
            <a:normAutofit fontScale="90000"/>
          </a:bodyPr>
          <a:lstStyle/>
          <a:p>
            <a:r>
              <a:rPr lang="es-ES" dirty="0" err="1" smtClean="0"/>
              <a:t>Preventing</a:t>
            </a:r>
            <a:r>
              <a:rPr lang="es-ES" dirty="0" smtClean="0"/>
              <a:t> and </a:t>
            </a:r>
            <a:r>
              <a:rPr lang="es-ES" dirty="0" err="1" smtClean="0"/>
              <a:t>managing</a:t>
            </a:r>
            <a:r>
              <a:rPr lang="es-ES" dirty="0" smtClean="0"/>
              <a:t> </a:t>
            </a:r>
            <a:r>
              <a:rPr lang="es-ES" dirty="0" err="1" smtClean="0"/>
              <a:t>conflicts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978830"/>
            <a:ext cx="8229600" cy="542895"/>
          </a:xfrm>
        </p:spPr>
        <p:txBody>
          <a:bodyPr>
            <a:normAutofit lnSpcReduction="10000"/>
          </a:bodyPr>
          <a:lstStyle/>
          <a:p>
            <a:r>
              <a:rPr lang="es-ES" dirty="0" err="1" smtClean="0"/>
              <a:t>Differences</a:t>
            </a:r>
            <a:r>
              <a:rPr lang="es-ES" dirty="0" smtClean="0"/>
              <a:t> and </a:t>
            </a:r>
            <a:r>
              <a:rPr lang="es-ES" dirty="0" err="1" smtClean="0"/>
              <a:t>conflicts</a:t>
            </a:r>
            <a:endParaRPr lang="es-ES" dirty="0" smtClean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0453940"/>
              </p:ext>
            </p:extLst>
          </p:nvPr>
        </p:nvGraphicFramePr>
        <p:xfrm>
          <a:off x="2323235" y="1986754"/>
          <a:ext cx="4186237" cy="31670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1860"/>
                <a:gridCol w="1240367"/>
                <a:gridCol w="1484010"/>
              </a:tblGrid>
              <a:tr h="275821">
                <a:tc>
                  <a:txBody>
                    <a:bodyPr/>
                    <a:lstStyle/>
                    <a:p>
                      <a:r>
                        <a:rPr lang="es-ES" sz="1400" dirty="0" err="1" smtClean="0">
                          <a:solidFill>
                            <a:srgbClr val="000000"/>
                          </a:solidFill>
                        </a:rPr>
                        <a:t>Aspect</a:t>
                      </a:r>
                      <a:endParaRPr lang="es-ES" sz="1400" dirty="0">
                        <a:solidFill>
                          <a:srgbClr val="000000"/>
                        </a:solidFill>
                      </a:endParaRPr>
                    </a:p>
                  </a:txBody>
                  <a:tcPr marL="84381" marR="84381" marT="34306" marB="34306"/>
                </a:tc>
                <a:tc>
                  <a:txBody>
                    <a:bodyPr/>
                    <a:lstStyle/>
                    <a:p>
                      <a:r>
                        <a:rPr lang="es-ES" sz="1400" dirty="0" err="1" smtClean="0">
                          <a:solidFill>
                            <a:srgbClr val="000000"/>
                          </a:solidFill>
                        </a:rPr>
                        <a:t>Excess</a:t>
                      </a:r>
                      <a:endParaRPr lang="es-ES" sz="1400" dirty="0">
                        <a:solidFill>
                          <a:srgbClr val="000000"/>
                        </a:solidFill>
                      </a:endParaRPr>
                    </a:p>
                  </a:txBody>
                  <a:tcPr marL="84381" marR="84381" marT="34306" marB="34306"/>
                </a:tc>
                <a:tc>
                  <a:txBody>
                    <a:bodyPr/>
                    <a:lstStyle/>
                    <a:p>
                      <a:r>
                        <a:rPr lang="es-ES" sz="1400" dirty="0" err="1" smtClean="0">
                          <a:solidFill>
                            <a:srgbClr val="000000"/>
                          </a:solidFill>
                        </a:rPr>
                        <a:t>Lack</a:t>
                      </a:r>
                      <a:endParaRPr lang="es-ES" sz="1400" dirty="0">
                        <a:solidFill>
                          <a:srgbClr val="000000"/>
                        </a:solidFill>
                      </a:endParaRPr>
                    </a:p>
                  </a:txBody>
                  <a:tcPr marL="84381" marR="84381" marT="34306" marB="34306"/>
                </a:tc>
              </a:tr>
              <a:tr h="872488">
                <a:tc>
                  <a:txBody>
                    <a:bodyPr/>
                    <a:lstStyle/>
                    <a:p>
                      <a:r>
                        <a:rPr lang="es-ES" sz="1400" b="1" dirty="0" err="1" smtClean="0">
                          <a:solidFill>
                            <a:srgbClr val="000000"/>
                          </a:solidFill>
                        </a:rPr>
                        <a:t>Contents</a:t>
                      </a:r>
                      <a:endParaRPr lang="es-ES" sz="1400" b="1" dirty="0" smtClean="0">
                        <a:solidFill>
                          <a:srgbClr val="000000"/>
                        </a:solidFill>
                      </a:endParaRPr>
                    </a:p>
                    <a:p>
                      <a:r>
                        <a:rPr lang="es-ES" sz="1400" dirty="0" err="1" smtClean="0">
                          <a:solidFill>
                            <a:srgbClr val="000000"/>
                          </a:solidFill>
                        </a:rPr>
                        <a:t>Quality</a:t>
                      </a:r>
                      <a:r>
                        <a:rPr lang="es-ES" sz="1400" dirty="0" smtClean="0">
                          <a:solidFill>
                            <a:srgbClr val="000000"/>
                          </a:solidFill>
                        </a:rPr>
                        <a:t> of ideas and </a:t>
                      </a:r>
                      <a:r>
                        <a:rPr lang="es-ES" sz="1400" dirty="0" err="1" smtClean="0">
                          <a:solidFill>
                            <a:srgbClr val="000000"/>
                          </a:solidFill>
                        </a:rPr>
                        <a:t>information</a:t>
                      </a:r>
                      <a:endParaRPr lang="es-ES" sz="1400" dirty="0">
                        <a:solidFill>
                          <a:srgbClr val="000000"/>
                        </a:solidFill>
                      </a:endParaRPr>
                    </a:p>
                  </a:txBody>
                  <a:tcPr marL="84381" marR="84381" marT="34306" marB="34306"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marL="84381" marR="84381" marT="34304" marB="34304"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marL="84381" marR="84381" marT="34304" marB="34304"/>
                </a:tc>
              </a:tr>
              <a:tr h="1319352">
                <a:tc>
                  <a:txBody>
                    <a:bodyPr/>
                    <a:lstStyle/>
                    <a:p>
                      <a:r>
                        <a:rPr lang="es-ES" sz="1400" b="1" dirty="0" err="1" smtClean="0">
                          <a:solidFill>
                            <a:srgbClr val="000000"/>
                          </a:solidFill>
                        </a:rPr>
                        <a:t>Interaction</a:t>
                      </a:r>
                      <a:endParaRPr lang="es-ES" sz="1400" b="1" dirty="0" smtClean="0">
                        <a:solidFill>
                          <a:srgbClr val="000000"/>
                        </a:solidFill>
                      </a:endParaRPr>
                    </a:p>
                    <a:p>
                      <a:r>
                        <a:rPr lang="es-ES" sz="1400" dirty="0" err="1" smtClean="0">
                          <a:solidFill>
                            <a:srgbClr val="000000"/>
                          </a:solidFill>
                        </a:rPr>
                        <a:t>Capacity</a:t>
                      </a:r>
                      <a:r>
                        <a:rPr lang="es-ES" sz="140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s-ES" sz="1400" dirty="0" err="1" smtClean="0">
                          <a:solidFill>
                            <a:srgbClr val="000000"/>
                          </a:solidFill>
                        </a:rPr>
                        <a:t>to</a:t>
                      </a:r>
                      <a:r>
                        <a:rPr lang="es-ES" sz="140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s-ES" sz="1400" dirty="0" err="1" smtClean="0">
                          <a:solidFill>
                            <a:srgbClr val="000000"/>
                          </a:solidFill>
                        </a:rPr>
                        <a:t>cooperate</a:t>
                      </a:r>
                      <a:r>
                        <a:rPr lang="es-ES" sz="1400" baseline="0" dirty="0" smtClean="0">
                          <a:solidFill>
                            <a:srgbClr val="000000"/>
                          </a:solidFill>
                        </a:rPr>
                        <a:t> and listen</a:t>
                      </a:r>
                      <a:endParaRPr lang="es-ES" sz="1400" dirty="0">
                        <a:solidFill>
                          <a:srgbClr val="000000"/>
                        </a:solidFill>
                      </a:endParaRPr>
                    </a:p>
                  </a:txBody>
                  <a:tcPr marL="84381" marR="84381" marT="34306" marB="34306"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marL="84381" marR="84381" marT="34304" marB="34304"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marL="84381" marR="84381" marT="34304" marB="34304"/>
                </a:tc>
              </a:tr>
              <a:tr h="693233">
                <a:tc>
                  <a:txBody>
                    <a:bodyPr/>
                    <a:lstStyle/>
                    <a:p>
                      <a:r>
                        <a:rPr lang="es-ES" sz="1400" b="1" dirty="0" err="1" smtClean="0">
                          <a:solidFill>
                            <a:srgbClr val="000000"/>
                          </a:solidFill>
                        </a:rPr>
                        <a:t>Procedure</a:t>
                      </a:r>
                      <a:endParaRPr lang="es-ES" sz="1400" b="1" dirty="0" smtClean="0">
                        <a:solidFill>
                          <a:srgbClr val="000000"/>
                        </a:solidFill>
                      </a:endParaRPr>
                    </a:p>
                    <a:p>
                      <a:r>
                        <a:rPr lang="es-ES" sz="1400" dirty="0" err="1" smtClean="0">
                          <a:solidFill>
                            <a:srgbClr val="000000"/>
                          </a:solidFill>
                        </a:rPr>
                        <a:t>Ordered</a:t>
                      </a:r>
                      <a:r>
                        <a:rPr lang="es-ES" sz="1400" dirty="0" smtClean="0">
                          <a:solidFill>
                            <a:srgbClr val="000000"/>
                          </a:solidFill>
                        </a:rPr>
                        <a:t>, </a:t>
                      </a:r>
                      <a:r>
                        <a:rPr lang="es-ES" sz="1400" dirty="0" err="1" smtClean="0">
                          <a:solidFill>
                            <a:srgbClr val="000000"/>
                          </a:solidFill>
                        </a:rPr>
                        <a:t>chaotic</a:t>
                      </a:r>
                      <a:r>
                        <a:rPr lang="es-ES" sz="140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endParaRPr lang="es-ES" sz="1400" dirty="0">
                        <a:solidFill>
                          <a:srgbClr val="000000"/>
                        </a:solidFill>
                      </a:endParaRPr>
                    </a:p>
                  </a:txBody>
                  <a:tcPr marL="84381" marR="84381" marT="34306" marB="34306"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marL="84381" marR="84381" marT="34304" marB="34304"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marL="84381" marR="84381" marT="34304" marB="34304"/>
                </a:tc>
              </a:tr>
            </a:tbl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3036918" y="1521725"/>
            <a:ext cx="14762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err="1">
                <a:solidFill>
                  <a:srgbClr val="FF0000"/>
                </a:solidFill>
                <a:latin typeface="Handwriting - Dakota"/>
                <a:cs typeface="Handwriting - Dakota"/>
              </a:rPr>
              <a:t>t</a:t>
            </a:r>
            <a:r>
              <a:rPr lang="es-ES" sz="2000" dirty="0" err="1" smtClean="0">
                <a:solidFill>
                  <a:srgbClr val="FF0000"/>
                </a:solidFill>
                <a:latin typeface="Handwriting - Dakota"/>
                <a:cs typeface="Handwriting - Dakota"/>
              </a:rPr>
              <a:t>hinking</a:t>
            </a:r>
            <a:endParaRPr lang="es-ES" sz="2000" dirty="0">
              <a:solidFill>
                <a:srgbClr val="FF0000"/>
              </a:solidFill>
              <a:latin typeface="Handwriting - Dakota"/>
              <a:cs typeface="Handwriting - Dakota"/>
            </a:endParaRPr>
          </a:p>
        </p:txBody>
      </p:sp>
      <p:sp>
        <p:nvSpPr>
          <p:cNvPr id="7" name="Forma libre 6"/>
          <p:cNvSpPr/>
          <p:nvPr/>
        </p:nvSpPr>
        <p:spPr>
          <a:xfrm>
            <a:off x="2201081" y="3182948"/>
            <a:ext cx="1640685" cy="1114051"/>
          </a:xfrm>
          <a:custGeom>
            <a:avLst/>
            <a:gdLst>
              <a:gd name="connsiteX0" fmla="*/ 531896 w 1640685"/>
              <a:gd name="connsiteY0" fmla="*/ 1138893 h 1138893"/>
              <a:gd name="connsiteX1" fmla="*/ 119406 w 1640685"/>
              <a:gd name="connsiteY1" fmla="*/ 900103 h 1138893"/>
              <a:gd name="connsiteX2" fmla="*/ 86840 w 1640685"/>
              <a:gd name="connsiteY2" fmla="*/ 465937 h 1138893"/>
              <a:gd name="connsiteX3" fmla="*/ 141116 w 1640685"/>
              <a:gd name="connsiteY3" fmla="*/ 31772 h 1138893"/>
              <a:gd name="connsiteX4" fmla="*/ 1096358 w 1640685"/>
              <a:gd name="connsiteY4" fmla="*/ 64335 h 1138893"/>
              <a:gd name="connsiteX5" fmla="*/ 1639109 w 1640685"/>
              <a:gd name="connsiteY5" fmla="*/ 313980 h 1138893"/>
              <a:gd name="connsiteX6" fmla="*/ 1215763 w 1640685"/>
              <a:gd name="connsiteY6" fmla="*/ 921811 h 1138893"/>
              <a:gd name="connsiteX7" fmla="*/ 0 w 1640685"/>
              <a:gd name="connsiteY7" fmla="*/ 824124 h 1138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40685" h="1138893">
                <a:moveTo>
                  <a:pt x="531896" y="1138893"/>
                </a:moveTo>
                <a:cubicBezTo>
                  <a:pt x="362739" y="1075577"/>
                  <a:pt x="193582" y="1012262"/>
                  <a:pt x="119406" y="900103"/>
                </a:cubicBezTo>
                <a:cubicBezTo>
                  <a:pt x="45230" y="787944"/>
                  <a:pt x="83222" y="610659"/>
                  <a:pt x="86840" y="465937"/>
                </a:cubicBezTo>
                <a:cubicBezTo>
                  <a:pt x="90458" y="321215"/>
                  <a:pt x="-27137" y="98706"/>
                  <a:pt x="141116" y="31772"/>
                </a:cubicBezTo>
                <a:cubicBezTo>
                  <a:pt x="309369" y="-35162"/>
                  <a:pt x="846693" y="17300"/>
                  <a:pt x="1096358" y="64335"/>
                </a:cubicBezTo>
                <a:cubicBezTo>
                  <a:pt x="1346023" y="111370"/>
                  <a:pt x="1619208" y="171067"/>
                  <a:pt x="1639109" y="313980"/>
                </a:cubicBezTo>
                <a:cubicBezTo>
                  <a:pt x="1659010" y="456893"/>
                  <a:pt x="1488948" y="836787"/>
                  <a:pt x="1215763" y="921811"/>
                </a:cubicBezTo>
                <a:cubicBezTo>
                  <a:pt x="942578" y="1006835"/>
                  <a:pt x="0" y="824124"/>
                  <a:pt x="0" y="824124"/>
                </a:cubicBezTo>
              </a:path>
            </a:pathLst>
          </a:cu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uadroTexto 7"/>
          <p:cNvSpPr txBox="1"/>
          <p:nvPr/>
        </p:nvSpPr>
        <p:spPr>
          <a:xfrm>
            <a:off x="2657422" y="4064382"/>
            <a:ext cx="14762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err="1" smtClean="0">
                <a:solidFill>
                  <a:srgbClr val="FF0000"/>
                </a:solidFill>
                <a:latin typeface="Handwriting - Dakota"/>
                <a:cs typeface="Handwriting - Dakota"/>
              </a:rPr>
              <a:t>feeling</a:t>
            </a:r>
            <a:endParaRPr lang="es-ES" sz="2000" dirty="0">
              <a:solidFill>
                <a:srgbClr val="FF0000"/>
              </a:solidFill>
              <a:latin typeface="Handwriting - Dakota"/>
              <a:cs typeface="Handwriting - Dakota"/>
            </a:endParaRPr>
          </a:p>
        </p:txBody>
      </p:sp>
      <p:sp>
        <p:nvSpPr>
          <p:cNvPr id="9" name="Forma libre 8"/>
          <p:cNvSpPr/>
          <p:nvPr/>
        </p:nvSpPr>
        <p:spPr>
          <a:xfrm>
            <a:off x="2168516" y="4477359"/>
            <a:ext cx="1500339" cy="1111281"/>
          </a:xfrm>
          <a:custGeom>
            <a:avLst/>
            <a:gdLst>
              <a:gd name="connsiteX0" fmla="*/ 477621 w 1500339"/>
              <a:gd name="connsiteY0" fmla="*/ 1136062 h 1136062"/>
              <a:gd name="connsiteX1" fmla="*/ 75985 w 1500339"/>
              <a:gd name="connsiteY1" fmla="*/ 756167 h 1136062"/>
              <a:gd name="connsiteX2" fmla="*/ 119405 w 1500339"/>
              <a:gd name="connsiteY2" fmla="*/ 202607 h 1136062"/>
              <a:gd name="connsiteX3" fmla="*/ 412491 w 1500339"/>
              <a:gd name="connsiteY3" fmla="*/ 7232 h 1136062"/>
              <a:gd name="connsiteX4" fmla="*/ 1248328 w 1500339"/>
              <a:gd name="connsiteY4" fmla="*/ 61503 h 1136062"/>
              <a:gd name="connsiteX5" fmla="*/ 1497993 w 1500339"/>
              <a:gd name="connsiteY5" fmla="*/ 246023 h 1136062"/>
              <a:gd name="connsiteX6" fmla="*/ 1139778 w 1500339"/>
              <a:gd name="connsiteY6" fmla="*/ 560793 h 1136062"/>
              <a:gd name="connsiteX7" fmla="*/ 607881 w 1500339"/>
              <a:gd name="connsiteY7" fmla="*/ 821292 h 1136062"/>
              <a:gd name="connsiteX8" fmla="*/ 0 w 1500339"/>
              <a:gd name="connsiteY8" fmla="*/ 832146 h 1136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00339" h="1136062">
                <a:moveTo>
                  <a:pt x="477621" y="1136062"/>
                </a:moveTo>
                <a:cubicBezTo>
                  <a:pt x="306654" y="1023902"/>
                  <a:pt x="135688" y="911743"/>
                  <a:pt x="75985" y="756167"/>
                </a:cubicBezTo>
                <a:cubicBezTo>
                  <a:pt x="16282" y="600591"/>
                  <a:pt x="63321" y="327429"/>
                  <a:pt x="119405" y="202607"/>
                </a:cubicBezTo>
                <a:cubicBezTo>
                  <a:pt x="175489" y="77785"/>
                  <a:pt x="224337" y="30749"/>
                  <a:pt x="412491" y="7232"/>
                </a:cubicBezTo>
                <a:cubicBezTo>
                  <a:pt x="600645" y="-16285"/>
                  <a:pt x="1067411" y="21705"/>
                  <a:pt x="1248328" y="61503"/>
                </a:cubicBezTo>
                <a:cubicBezTo>
                  <a:pt x="1429245" y="101301"/>
                  <a:pt x="1516085" y="162808"/>
                  <a:pt x="1497993" y="246023"/>
                </a:cubicBezTo>
                <a:cubicBezTo>
                  <a:pt x="1479901" y="329238"/>
                  <a:pt x="1288130" y="464915"/>
                  <a:pt x="1139778" y="560793"/>
                </a:cubicBezTo>
                <a:cubicBezTo>
                  <a:pt x="991426" y="656671"/>
                  <a:pt x="797844" y="776067"/>
                  <a:pt x="607881" y="821292"/>
                </a:cubicBezTo>
                <a:cubicBezTo>
                  <a:pt x="417918" y="866517"/>
                  <a:pt x="0" y="832146"/>
                  <a:pt x="0" y="832146"/>
                </a:cubicBezTo>
              </a:path>
            </a:pathLst>
          </a:cu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/>
          <p:cNvSpPr txBox="1"/>
          <p:nvPr/>
        </p:nvSpPr>
        <p:spPr>
          <a:xfrm>
            <a:off x="2614431" y="5298232"/>
            <a:ext cx="14762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err="1" smtClean="0">
                <a:solidFill>
                  <a:srgbClr val="FF0000"/>
                </a:solidFill>
                <a:latin typeface="Handwriting - Dakota"/>
                <a:cs typeface="Handwriting - Dakota"/>
              </a:rPr>
              <a:t>willing</a:t>
            </a:r>
            <a:endParaRPr lang="es-ES" sz="2000" dirty="0">
              <a:solidFill>
                <a:srgbClr val="FF0000"/>
              </a:solidFill>
              <a:latin typeface="Handwriting - Dakota"/>
              <a:cs typeface="Handwriting - Dakota"/>
            </a:endParaRPr>
          </a:p>
        </p:txBody>
      </p:sp>
      <p:sp>
        <p:nvSpPr>
          <p:cNvPr id="11" name="Forma libre 10"/>
          <p:cNvSpPr/>
          <p:nvPr/>
        </p:nvSpPr>
        <p:spPr>
          <a:xfrm>
            <a:off x="2235678" y="1761982"/>
            <a:ext cx="1533863" cy="1243553"/>
          </a:xfrm>
          <a:custGeom>
            <a:avLst/>
            <a:gdLst>
              <a:gd name="connsiteX0" fmla="*/ 658875 w 1533863"/>
              <a:gd name="connsiteY0" fmla="*/ 0 h 1243553"/>
              <a:gd name="connsiteX1" fmla="*/ 98280 w 1533863"/>
              <a:gd name="connsiteY1" fmla="*/ 400450 h 1243553"/>
              <a:gd name="connsiteX2" fmla="*/ 98280 w 1533863"/>
              <a:gd name="connsiteY2" fmla="*/ 1144144 h 1243553"/>
              <a:gd name="connsiteX3" fmla="*/ 1082182 w 1533863"/>
              <a:gd name="connsiteY3" fmla="*/ 1235676 h 1243553"/>
              <a:gd name="connsiteX4" fmla="*/ 1402522 w 1533863"/>
              <a:gd name="connsiteY4" fmla="*/ 1144144 h 1243553"/>
              <a:gd name="connsiteX5" fmla="*/ 1494048 w 1533863"/>
              <a:gd name="connsiteY5" fmla="*/ 617838 h 1243553"/>
              <a:gd name="connsiteX6" fmla="*/ 773283 w 1533863"/>
              <a:gd name="connsiteY6" fmla="*/ 217387 h 1243553"/>
              <a:gd name="connsiteX7" fmla="*/ 247009 w 1533863"/>
              <a:gd name="connsiteY7" fmla="*/ 125856 h 124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33863" h="1243553">
                <a:moveTo>
                  <a:pt x="658875" y="0"/>
                </a:moveTo>
                <a:cubicBezTo>
                  <a:pt x="425293" y="104880"/>
                  <a:pt x="191712" y="209760"/>
                  <a:pt x="98280" y="400450"/>
                </a:cubicBezTo>
                <a:cubicBezTo>
                  <a:pt x="4848" y="591140"/>
                  <a:pt x="-65704" y="1004940"/>
                  <a:pt x="98280" y="1144144"/>
                </a:cubicBezTo>
                <a:cubicBezTo>
                  <a:pt x="262264" y="1283348"/>
                  <a:pt x="864808" y="1235676"/>
                  <a:pt x="1082182" y="1235676"/>
                </a:cubicBezTo>
                <a:cubicBezTo>
                  <a:pt x="1299556" y="1235676"/>
                  <a:pt x="1333878" y="1247117"/>
                  <a:pt x="1402522" y="1144144"/>
                </a:cubicBezTo>
                <a:cubicBezTo>
                  <a:pt x="1471166" y="1041171"/>
                  <a:pt x="1598921" y="772298"/>
                  <a:pt x="1494048" y="617838"/>
                </a:cubicBezTo>
                <a:cubicBezTo>
                  <a:pt x="1389175" y="463378"/>
                  <a:pt x="981123" y="299384"/>
                  <a:pt x="773283" y="217387"/>
                </a:cubicBezTo>
                <a:cubicBezTo>
                  <a:pt x="565443" y="135390"/>
                  <a:pt x="247009" y="125856"/>
                  <a:pt x="247009" y="125856"/>
                </a:cubicBezTo>
              </a:path>
            </a:pathLst>
          </a:cu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2345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9" grpId="0" animBg="1"/>
      <p:bldP spid="10" grpId="0"/>
      <p:bldP spid="1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57159"/>
            <a:ext cx="8229600" cy="952500"/>
          </a:xfrm>
        </p:spPr>
        <p:txBody>
          <a:bodyPr>
            <a:normAutofit fontScale="90000"/>
          </a:bodyPr>
          <a:lstStyle/>
          <a:p>
            <a:r>
              <a:rPr lang="es-ES" dirty="0" err="1" smtClean="0"/>
              <a:t>Preventing</a:t>
            </a:r>
            <a:r>
              <a:rPr lang="es-ES" dirty="0" smtClean="0"/>
              <a:t> and </a:t>
            </a:r>
            <a:r>
              <a:rPr lang="es-ES" dirty="0" err="1" smtClean="0"/>
              <a:t>managing</a:t>
            </a:r>
            <a:r>
              <a:rPr lang="es-ES" dirty="0" smtClean="0"/>
              <a:t> </a:t>
            </a:r>
            <a:r>
              <a:rPr lang="es-ES" dirty="0" err="1" smtClean="0"/>
              <a:t>conflicts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978830"/>
            <a:ext cx="8229600" cy="542895"/>
          </a:xfrm>
        </p:spPr>
        <p:txBody>
          <a:bodyPr>
            <a:normAutofit lnSpcReduction="10000"/>
          </a:bodyPr>
          <a:lstStyle/>
          <a:p>
            <a:r>
              <a:rPr lang="es-ES" dirty="0" err="1" smtClean="0"/>
              <a:t>Differences</a:t>
            </a:r>
            <a:r>
              <a:rPr lang="es-ES" dirty="0" smtClean="0"/>
              <a:t> and </a:t>
            </a:r>
            <a:r>
              <a:rPr lang="es-ES" dirty="0" err="1" smtClean="0"/>
              <a:t>conflicts</a:t>
            </a:r>
            <a:endParaRPr lang="es-ES" dirty="0" smtClean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4076296"/>
              </p:ext>
            </p:extLst>
          </p:nvPr>
        </p:nvGraphicFramePr>
        <p:xfrm>
          <a:off x="2323235" y="1986754"/>
          <a:ext cx="4186237" cy="33958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1860"/>
                <a:gridCol w="1240367"/>
                <a:gridCol w="1484010"/>
              </a:tblGrid>
              <a:tr h="275821">
                <a:tc>
                  <a:txBody>
                    <a:bodyPr/>
                    <a:lstStyle/>
                    <a:p>
                      <a:r>
                        <a:rPr lang="es-ES" sz="1400" dirty="0" err="1" smtClean="0">
                          <a:solidFill>
                            <a:srgbClr val="000000"/>
                          </a:solidFill>
                        </a:rPr>
                        <a:t>Aspect</a:t>
                      </a:r>
                      <a:endParaRPr lang="es-ES" sz="1400" dirty="0">
                        <a:solidFill>
                          <a:srgbClr val="000000"/>
                        </a:solidFill>
                      </a:endParaRPr>
                    </a:p>
                  </a:txBody>
                  <a:tcPr marL="84381" marR="84381" marT="34306" marB="34306"/>
                </a:tc>
                <a:tc>
                  <a:txBody>
                    <a:bodyPr/>
                    <a:lstStyle/>
                    <a:p>
                      <a:r>
                        <a:rPr lang="es-ES" sz="1400" dirty="0" err="1" smtClean="0">
                          <a:solidFill>
                            <a:srgbClr val="000000"/>
                          </a:solidFill>
                        </a:rPr>
                        <a:t>Excess</a:t>
                      </a:r>
                      <a:endParaRPr lang="es-ES" sz="1400" dirty="0">
                        <a:solidFill>
                          <a:srgbClr val="000000"/>
                        </a:solidFill>
                      </a:endParaRPr>
                    </a:p>
                  </a:txBody>
                  <a:tcPr marL="84381" marR="84381" marT="34306" marB="34306"/>
                </a:tc>
                <a:tc>
                  <a:txBody>
                    <a:bodyPr/>
                    <a:lstStyle/>
                    <a:p>
                      <a:r>
                        <a:rPr lang="es-ES" sz="1400" dirty="0" err="1" smtClean="0">
                          <a:solidFill>
                            <a:srgbClr val="000000"/>
                          </a:solidFill>
                        </a:rPr>
                        <a:t>Lack</a:t>
                      </a:r>
                      <a:endParaRPr lang="es-ES" sz="1400" dirty="0">
                        <a:solidFill>
                          <a:srgbClr val="000000"/>
                        </a:solidFill>
                      </a:endParaRPr>
                    </a:p>
                  </a:txBody>
                  <a:tcPr marL="84381" marR="84381" marT="34306" marB="34306"/>
                </a:tc>
              </a:tr>
              <a:tr h="872488">
                <a:tc>
                  <a:txBody>
                    <a:bodyPr/>
                    <a:lstStyle/>
                    <a:p>
                      <a:r>
                        <a:rPr lang="es-ES" sz="1400" b="1" dirty="0" err="1" smtClean="0">
                          <a:solidFill>
                            <a:srgbClr val="000000"/>
                          </a:solidFill>
                        </a:rPr>
                        <a:t>Contents</a:t>
                      </a:r>
                      <a:endParaRPr lang="es-ES" sz="1400" b="1" dirty="0" smtClean="0">
                        <a:solidFill>
                          <a:srgbClr val="000000"/>
                        </a:solidFill>
                      </a:endParaRPr>
                    </a:p>
                    <a:p>
                      <a:r>
                        <a:rPr lang="es-ES" sz="1400" dirty="0" err="1" smtClean="0">
                          <a:solidFill>
                            <a:srgbClr val="000000"/>
                          </a:solidFill>
                        </a:rPr>
                        <a:t>Quality</a:t>
                      </a:r>
                      <a:r>
                        <a:rPr lang="es-ES" sz="1400" dirty="0" smtClean="0">
                          <a:solidFill>
                            <a:srgbClr val="000000"/>
                          </a:solidFill>
                        </a:rPr>
                        <a:t> of ideas and </a:t>
                      </a:r>
                      <a:r>
                        <a:rPr lang="es-ES" sz="1400" dirty="0" err="1" smtClean="0">
                          <a:solidFill>
                            <a:srgbClr val="000000"/>
                          </a:solidFill>
                        </a:rPr>
                        <a:t>information</a:t>
                      </a:r>
                      <a:endParaRPr lang="es-ES" sz="1400" dirty="0">
                        <a:solidFill>
                          <a:srgbClr val="000000"/>
                        </a:solidFill>
                      </a:endParaRPr>
                    </a:p>
                  </a:txBody>
                  <a:tcPr marL="84381" marR="84381" marT="34306" marB="34306"/>
                </a:tc>
                <a:tc>
                  <a:txBody>
                    <a:bodyPr/>
                    <a:lstStyle/>
                    <a:p>
                      <a:r>
                        <a:rPr lang="es-ES" sz="1400" dirty="0" err="1" smtClean="0">
                          <a:solidFill>
                            <a:srgbClr val="000000"/>
                          </a:solidFill>
                        </a:rPr>
                        <a:t>Trees</a:t>
                      </a:r>
                      <a:r>
                        <a:rPr lang="es-ES" sz="140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s-ES" sz="1400" dirty="0" err="1" smtClean="0">
                          <a:solidFill>
                            <a:srgbClr val="000000"/>
                          </a:solidFill>
                        </a:rPr>
                        <a:t>don’t</a:t>
                      </a:r>
                      <a:r>
                        <a:rPr lang="es-ES" sz="140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s-ES" sz="1400" dirty="0" err="1" smtClean="0">
                          <a:solidFill>
                            <a:srgbClr val="000000"/>
                          </a:solidFill>
                        </a:rPr>
                        <a:t>let</a:t>
                      </a:r>
                      <a:r>
                        <a:rPr lang="es-ES" sz="1400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s-ES" sz="1400" baseline="0" dirty="0" err="1" smtClean="0">
                          <a:solidFill>
                            <a:srgbClr val="000000"/>
                          </a:solidFill>
                        </a:rPr>
                        <a:t>us</a:t>
                      </a:r>
                      <a:r>
                        <a:rPr lang="es-ES" sz="1400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s-ES" sz="1400" baseline="0" dirty="0" err="1" smtClean="0">
                          <a:solidFill>
                            <a:srgbClr val="000000"/>
                          </a:solidFill>
                        </a:rPr>
                        <a:t>see</a:t>
                      </a:r>
                      <a:r>
                        <a:rPr lang="es-ES" sz="1400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s-ES" sz="1400" baseline="0" dirty="0" err="1" smtClean="0">
                          <a:solidFill>
                            <a:srgbClr val="000000"/>
                          </a:solidFill>
                        </a:rPr>
                        <a:t>the</a:t>
                      </a:r>
                      <a:r>
                        <a:rPr lang="es-ES" sz="1400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s-ES" sz="1400" baseline="0" dirty="0" err="1" smtClean="0">
                          <a:solidFill>
                            <a:srgbClr val="000000"/>
                          </a:solidFill>
                        </a:rPr>
                        <a:t>forest</a:t>
                      </a:r>
                      <a:r>
                        <a:rPr lang="es-ES" sz="140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</a:p>
                  </a:txBody>
                  <a:tcPr marL="84381" marR="84381" marT="34304" marB="34304"/>
                </a:tc>
                <a:tc>
                  <a:txBody>
                    <a:bodyPr/>
                    <a:lstStyle/>
                    <a:p>
                      <a:r>
                        <a:rPr lang="es-ES" sz="1400" dirty="0" err="1" smtClean="0">
                          <a:solidFill>
                            <a:srgbClr val="000000"/>
                          </a:solidFill>
                        </a:rPr>
                        <a:t>Speculation</a:t>
                      </a:r>
                      <a:r>
                        <a:rPr lang="es-ES" sz="1400" dirty="0" smtClean="0">
                          <a:solidFill>
                            <a:srgbClr val="000000"/>
                          </a:solidFill>
                        </a:rPr>
                        <a:t>, </a:t>
                      </a:r>
                      <a:r>
                        <a:rPr lang="es-ES" sz="1400" dirty="0" err="1" smtClean="0">
                          <a:solidFill>
                            <a:srgbClr val="000000"/>
                          </a:solidFill>
                        </a:rPr>
                        <a:t>arbitrarity</a:t>
                      </a:r>
                      <a:r>
                        <a:rPr lang="es-ES" sz="1400" dirty="0" smtClean="0">
                          <a:solidFill>
                            <a:srgbClr val="000000"/>
                          </a:solidFill>
                        </a:rPr>
                        <a:t>,</a:t>
                      </a:r>
                      <a:r>
                        <a:rPr lang="es-ES" sz="1400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s-ES" sz="1400" baseline="0" dirty="0" err="1" smtClean="0">
                          <a:solidFill>
                            <a:srgbClr val="000000"/>
                          </a:solidFill>
                        </a:rPr>
                        <a:t>lack</a:t>
                      </a:r>
                      <a:r>
                        <a:rPr lang="es-ES" sz="1400" baseline="0" dirty="0" smtClean="0">
                          <a:solidFill>
                            <a:srgbClr val="000000"/>
                          </a:solidFill>
                        </a:rPr>
                        <a:t> of </a:t>
                      </a:r>
                      <a:r>
                        <a:rPr lang="es-ES" sz="1400" baseline="0" dirty="0" err="1" smtClean="0">
                          <a:solidFill>
                            <a:srgbClr val="000000"/>
                          </a:solidFill>
                        </a:rPr>
                        <a:t>credibility</a:t>
                      </a:r>
                      <a:endParaRPr lang="es-ES" sz="1400" dirty="0">
                        <a:solidFill>
                          <a:srgbClr val="000000"/>
                        </a:solidFill>
                      </a:endParaRPr>
                    </a:p>
                  </a:txBody>
                  <a:tcPr marL="84381" marR="84381" marT="34304" marB="34304"/>
                </a:tc>
              </a:tr>
              <a:tr h="1319352">
                <a:tc>
                  <a:txBody>
                    <a:bodyPr/>
                    <a:lstStyle/>
                    <a:p>
                      <a:r>
                        <a:rPr lang="es-ES" sz="1400" b="1" dirty="0" err="1" smtClean="0">
                          <a:solidFill>
                            <a:srgbClr val="000000"/>
                          </a:solidFill>
                        </a:rPr>
                        <a:t>Interaction</a:t>
                      </a:r>
                      <a:endParaRPr lang="es-ES" sz="1400" b="1" dirty="0" smtClean="0">
                        <a:solidFill>
                          <a:srgbClr val="000000"/>
                        </a:solidFill>
                      </a:endParaRPr>
                    </a:p>
                    <a:p>
                      <a:r>
                        <a:rPr lang="es-ES" sz="1400" dirty="0" err="1" smtClean="0">
                          <a:solidFill>
                            <a:srgbClr val="000000"/>
                          </a:solidFill>
                        </a:rPr>
                        <a:t>Capacity</a:t>
                      </a:r>
                      <a:r>
                        <a:rPr lang="es-ES" sz="140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s-ES" sz="1400" dirty="0" err="1" smtClean="0">
                          <a:solidFill>
                            <a:srgbClr val="000000"/>
                          </a:solidFill>
                        </a:rPr>
                        <a:t>to</a:t>
                      </a:r>
                      <a:r>
                        <a:rPr lang="es-ES" sz="140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s-ES" sz="1400" dirty="0" err="1" smtClean="0">
                          <a:solidFill>
                            <a:srgbClr val="000000"/>
                          </a:solidFill>
                        </a:rPr>
                        <a:t>cooperate</a:t>
                      </a:r>
                      <a:r>
                        <a:rPr lang="es-ES" sz="1400" baseline="0" dirty="0" smtClean="0">
                          <a:solidFill>
                            <a:srgbClr val="000000"/>
                          </a:solidFill>
                        </a:rPr>
                        <a:t> and listen</a:t>
                      </a:r>
                      <a:endParaRPr lang="es-ES" sz="1400" dirty="0">
                        <a:solidFill>
                          <a:srgbClr val="000000"/>
                        </a:solidFill>
                      </a:endParaRPr>
                    </a:p>
                  </a:txBody>
                  <a:tcPr marL="84381" marR="84381" marT="34306" marB="34306"/>
                </a:tc>
                <a:tc>
                  <a:txBody>
                    <a:bodyPr/>
                    <a:lstStyle/>
                    <a:p>
                      <a:r>
                        <a:rPr lang="es-ES" sz="1400" dirty="0" smtClean="0">
                          <a:solidFill>
                            <a:srgbClr val="000000"/>
                          </a:solidFill>
                        </a:rPr>
                        <a:t>Emociones</a:t>
                      </a:r>
                      <a:r>
                        <a:rPr lang="es-ES" sz="1400" baseline="0" dirty="0" smtClean="0">
                          <a:solidFill>
                            <a:srgbClr val="000000"/>
                          </a:solidFill>
                        </a:rPr>
                        <a:t> desbordadas</a:t>
                      </a:r>
                      <a:r>
                        <a:rPr lang="es-ES" sz="1400" dirty="0" smtClean="0">
                          <a:solidFill>
                            <a:srgbClr val="000000"/>
                          </a:solidFill>
                        </a:rPr>
                        <a:t>,</a:t>
                      </a:r>
                      <a:r>
                        <a:rPr lang="es-ES" sz="1400" baseline="0" dirty="0" smtClean="0">
                          <a:solidFill>
                            <a:srgbClr val="000000"/>
                          </a:solidFill>
                        </a:rPr>
                        <a:t> excesiva polaridad, ineficiencia </a:t>
                      </a:r>
                      <a:endParaRPr lang="es-ES" sz="1400" dirty="0">
                        <a:solidFill>
                          <a:srgbClr val="000000"/>
                        </a:solidFill>
                      </a:endParaRPr>
                    </a:p>
                  </a:txBody>
                  <a:tcPr marL="84381" marR="84381" marT="34304" marB="34304"/>
                </a:tc>
                <a:tc>
                  <a:txBody>
                    <a:bodyPr/>
                    <a:lstStyle/>
                    <a:p>
                      <a:r>
                        <a:rPr lang="es-ES" sz="1400" dirty="0" err="1" smtClean="0">
                          <a:solidFill>
                            <a:srgbClr val="000000"/>
                          </a:solidFill>
                        </a:rPr>
                        <a:t>Not</a:t>
                      </a:r>
                      <a:r>
                        <a:rPr lang="es-ES" sz="1400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s-ES" sz="1400" baseline="0" dirty="0" err="1" smtClean="0">
                          <a:solidFill>
                            <a:srgbClr val="000000"/>
                          </a:solidFill>
                        </a:rPr>
                        <a:t>alive</a:t>
                      </a:r>
                      <a:r>
                        <a:rPr lang="es-ES" sz="1400" baseline="0" dirty="0" smtClean="0">
                          <a:solidFill>
                            <a:srgbClr val="000000"/>
                          </a:solidFill>
                        </a:rPr>
                        <a:t>, </a:t>
                      </a:r>
                      <a:r>
                        <a:rPr lang="es-ES" sz="1400" baseline="0" dirty="0" err="1" smtClean="0">
                          <a:solidFill>
                            <a:srgbClr val="000000"/>
                          </a:solidFill>
                        </a:rPr>
                        <a:t>poor</a:t>
                      </a:r>
                      <a:r>
                        <a:rPr lang="es-ES" sz="1400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s-ES" sz="1400" baseline="0" dirty="0" err="1" smtClean="0">
                          <a:solidFill>
                            <a:srgbClr val="000000"/>
                          </a:solidFill>
                        </a:rPr>
                        <a:t>creativity</a:t>
                      </a:r>
                      <a:endParaRPr lang="es-ES" sz="1400" dirty="0">
                        <a:solidFill>
                          <a:srgbClr val="000000"/>
                        </a:solidFill>
                      </a:endParaRPr>
                    </a:p>
                  </a:txBody>
                  <a:tcPr marL="84381" marR="84381" marT="34304" marB="34304"/>
                </a:tc>
              </a:tr>
              <a:tr h="693233">
                <a:tc>
                  <a:txBody>
                    <a:bodyPr/>
                    <a:lstStyle/>
                    <a:p>
                      <a:r>
                        <a:rPr lang="es-ES" sz="1400" b="1" dirty="0" err="1" smtClean="0">
                          <a:solidFill>
                            <a:srgbClr val="000000"/>
                          </a:solidFill>
                        </a:rPr>
                        <a:t>Procedure</a:t>
                      </a:r>
                      <a:endParaRPr lang="es-ES" sz="1400" b="1" dirty="0" smtClean="0">
                        <a:solidFill>
                          <a:srgbClr val="000000"/>
                        </a:solidFill>
                      </a:endParaRPr>
                    </a:p>
                    <a:p>
                      <a:r>
                        <a:rPr lang="es-ES" sz="1400" dirty="0" err="1" smtClean="0">
                          <a:solidFill>
                            <a:srgbClr val="000000"/>
                          </a:solidFill>
                        </a:rPr>
                        <a:t>Ordered</a:t>
                      </a:r>
                      <a:r>
                        <a:rPr lang="es-ES" sz="1400" dirty="0" smtClean="0">
                          <a:solidFill>
                            <a:srgbClr val="000000"/>
                          </a:solidFill>
                        </a:rPr>
                        <a:t>, </a:t>
                      </a:r>
                      <a:r>
                        <a:rPr lang="es-ES" sz="1400" dirty="0" err="1" smtClean="0">
                          <a:solidFill>
                            <a:srgbClr val="000000"/>
                          </a:solidFill>
                        </a:rPr>
                        <a:t>chaotic</a:t>
                      </a:r>
                      <a:r>
                        <a:rPr lang="es-ES" sz="140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endParaRPr lang="es-ES" sz="1400" dirty="0">
                        <a:solidFill>
                          <a:srgbClr val="000000"/>
                        </a:solidFill>
                      </a:endParaRPr>
                    </a:p>
                  </a:txBody>
                  <a:tcPr marL="84381" marR="84381" marT="34306" marB="34306"/>
                </a:tc>
                <a:tc>
                  <a:txBody>
                    <a:bodyPr/>
                    <a:lstStyle/>
                    <a:p>
                      <a:r>
                        <a:rPr lang="es-ES" sz="1400" dirty="0" smtClean="0">
                          <a:solidFill>
                            <a:srgbClr val="000000"/>
                          </a:solidFill>
                        </a:rPr>
                        <a:t>Rígido,</a:t>
                      </a:r>
                      <a:r>
                        <a:rPr lang="es-ES" sz="1400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s-ES" sz="1400" baseline="0" dirty="0" err="1" smtClean="0">
                          <a:solidFill>
                            <a:srgbClr val="000000"/>
                          </a:solidFill>
                        </a:rPr>
                        <a:t>hiper</a:t>
                      </a:r>
                      <a:r>
                        <a:rPr lang="es-ES" sz="1400" baseline="0" dirty="0" smtClean="0">
                          <a:solidFill>
                            <a:srgbClr val="000000"/>
                          </a:solidFill>
                        </a:rPr>
                        <a:t> sistemático, inflexible,  </a:t>
                      </a:r>
                      <a:r>
                        <a:rPr lang="es-ES" sz="1400" baseline="0" dirty="0" err="1" smtClean="0">
                          <a:solidFill>
                            <a:srgbClr val="000000"/>
                          </a:solidFill>
                        </a:rPr>
                        <a:t>bureocrático</a:t>
                      </a:r>
                      <a:endParaRPr lang="es-ES" sz="1400" dirty="0">
                        <a:solidFill>
                          <a:srgbClr val="000000"/>
                        </a:solidFill>
                      </a:endParaRPr>
                    </a:p>
                  </a:txBody>
                  <a:tcPr marL="84381" marR="84381" marT="34304" marB="34304"/>
                </a:tc>
                <a:tc>
                  <a:txBody>
                    <a:bodyPr/>
                    <a:lstStyle/>
                    <a:p>
                      <a:r>
                        <a:rPr lang="es-ES" sz="1400" dirty="0" err="1" smtClean="0">
                          <a:solidFill>
                            <a:srgbClr val="000000"/>
                          </a:solidFill>
                        </a:rPr>
                        <a:t>Without</a:t>
                      </a:r>
                      <a:r>
                        <a:rPr lang="es-ES" sz="1400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s-ES" sz="1400" baseline="0" dirty="0" err="1" smtClean="0">
                          <a:solidFill>
                            <a:srgbClr val="000000"/>
                          </a:solidFill>
                        </a:rPr>
                        <a:t>direction</a:t>
                      </a:r>
                      <a:r>
                        <a:rPr lang="es-ES" sz="1400" baseline="0" dirty="0" smtClean="0">
                          <a:solidFill>
                            <a:srgbClr val="000000"/>
                          </a:solidFill>
                        </a:rPr>
                        <a:t>; </a:t>
                      </a:r>
                      <a:r>
                        <a:rPr lang="es-ES" sz="1400" baseline="0" dirty="0" err="1" smtClean="0">
                          <a:solidFill>
                            <a:srgbClr val="000000"/>
                          </a:solidFill>
                        </a:rPr>
                        <a:t>going</a:t>
                      </a:r>
                      <a:r>
                        <a:rPr lang="es-ES" sz="1400" baseline="0" dirty="0" smtClean="0">
                          <a:solidFill>
                            <a:srgbClr val="000000"/>
                          </a:solidFill>
                        </a:rPr>
                        <a:t> in </a:t>
                      </a:r>
                      <a:r>
                        <a:rPr lang="es-ES" sz="1400" baseline="0" dirty="0" err="1" smtClean="0">
                          <a:solidFill>
                            <a:srgbClr val="000000"/>
                          </a:solidFill>
                        </a:rPr>
                        <a:t>circles</a:t>
                      </a:r>
                      <a:endParaRPr lang="es-ES" sz="1400" dirty="0">
                        <a:solidFill>
                          <a:srgbClr val="000000"/>
                        </a:solidFill>
                      </a:endParaRPr>
                    </a:p>
                  </a:txBody>
                  <a:tcPr marL="84381" marR="84381" marT="34304" marB="34304"/>
                </a:tc>
              </a:tr>
            </a:tbl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3036918" y="1521725"/>
            <a:ext cx="14762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err="1">
                <a:solidFill>
                  <a:srgbClr val="FF0000"/>
                </a:solidFill>
                <a:latin typeface="Handwriting - Dakota"/>
                <a:cs typeface="Handwriting - Dakota"/>
              </a:rPr>
              <a:t>t</a:t>
            </a:r>
            <a:r>
              <a:rPr lang="es-ES" sz="2000" dirty="0" err="1" smtClean="0">
                <a:solidFill>
                  <a:srgbClr val="FF0000"/>
                </a:solidFill>
                <a:latin typeface="Handwriting - Dakota"/>
                <a:cs typeface="Handwriting - Dakota"/>
              </a:rPr>
              <a:t>hinking</a:t>
            </a:r>
            <a:endParaRPr lang="es-ES" sz="2000" dirty="0">
              <a:solidFill>
                <a:srgbClr val="FF0000"/>
              </a:solidFill>
              <a:latin typeface="Handwriting - Dakota"/>
              <a:cs typeface="Handwriting - Dakota"/>
            </a:endParaRPr>
          </a:p>
        </p:txBody>
      </p:sp>
      <p:sp>
        <p:nvSpPr>
          <p:cNvPr id="7" name="Forma libre 6"/>
          <p:cNvSpPr/>
          <p:nvPr/>
        </p:nvSpPr>
        <p:spPr>
          <a:xfrm>
            <a:off x="2201081" y="3182948"/>
            <a:ext cx="1640685" cy="1114051"/>
          </a:xfrm>
          <a:custGeom>
            <a:avLst/>
            <a:gdLst>
              <a:gd name="connsiteX0" fmla="*/ 531896 w 1640685"/>
              <a:gd name="connsiteY0" fmla="*/ 1138893 h 1138893"/>
              <a:gd name="connsiteX1" fmla="*/ 119406 w 1640685"/>
              <a:gd name="connsiteY1" fmla="*/ 900103 h 1138893"/>
              <a:gd name="connsiteX2" fmla="*/ 86840 w 1640685"/>
              <a:gd name="connsiteY2" fmla="*/ 465937 h 1138893"/>
              <a:gd name="connsiteX3" fmla="*/ 141116 w 1640685"/>
              <a:gd name="connsiteY3" fmla="*/ 31772 h 1138893"/>
              <a:gd name="connsiteX4" fmla="*/ 1096358 w 1640685"/>
              <a:gd name="connsiteY4" fmla="*/ 64335 h 1138893"/>
              <a:gd name="connsiteX5" fmla="*/ 1639109 w 1640685"/>
              <a:gd name="connsiteY5" fmla="*/ 313980 h 1138893"/>
              <a:gd name="connsiteX6" fmla="*/ 1215763 w 1640685"/>
              <a:gd name="connsiteY6" fmla="*/ 921811 h 1138893"/>
              <a:gd name="connsiteX7" fmla="*/ 0 w 1640685"/>
              <a:gd name="connsiteY7" fmla="*/ 824124 h 1138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40685" h="1138893">
                <a:moveTo>
                  <a:pt x="531896" y="1138893"/>
                </a:moveTo>
                <a:cubicBezTo>
                  <a:pt x="362739" y="1075577"/>
                  <a:pt x="193582" y="1012262"/>
                  <a:pt x="119406" y="900103"/>
                </a:cubicBezTo>
                <a:cubicBezTo>
                  <a:pt x="45230" y="787944"/>
                  <a:pt x="83222" y="610659"/>
                  <a:pt x="86840" y="465937"/>
                </a:cubicBezTo>
                <a:cubicBezTo>
                  <a:pt x="90458" y="321215"/>
                  <a:pt x="-27137" y="98706"/>
                  <a:pt x="141116" y="31772"/>
                </a:cubicBezTo>
                <a:cubicBezTo>
                  <a:pt x="309369" y="-35162"/>
                  <a:pt x="846693" y="17300"/>
                  <a:pt x="1096358" y="64335"/>
                </a:cubicBezTo>
                <a:cubicBezTo>
                  <a:pt x="1346023" y="111370"/>
                  <a:pt x="1619208" y="171067"/>
                  <a:pt x="1639109" y="313980"/>
                </a:cubicBezTo>
                <a:cubicBezTo>
                  <a:pt x="1659010" y="456893"/>
                  <a:pt x="1488948" y="836787"/>
                  <a:pt x="1215763" y="921811"/>
                </a:cubicBezTo>
                <a:cubicBezTo>
                  <a:pt x="942578" y="1006835"/>
                  <a:pt x="0" y="824124"/>
                  <a:pt x="0" y="824124"/>
                </a:cubicBezTo>
              </a:path>
            </a:pathLst>
          </a:cu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uadroTexto 7"/>
          <p:cNvSpPr txBox="1"/>
          <p:nvPr/>
        </p:nvSpPr>
        <p:spPr>
          <a:xfrm>
            <a:off x="2657422" y="4064382"/>
            <a:ext cx="14762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err="1" smtClean="0">
                <a:solidFill>
                  <a:srgbClr val="FF0000"/>
                </a:solidFill>
                <a:latin typeface="Handwriting - Dakota"/>
                <a:cs typeface="Handwriting - Dakota"/>
              </a:rPr>
              <a:t>feeling</a:t>
            </a:r>
            <a:endParaRPr lang="es-ES" sz="2000" dirty="0">
              <a:solidFill>
                <a:srgbClr val="FF0000"/>
              </a:solidFill>
              <a:latin typeface="Handwriting - Dakota"/>
              <a:cs typeface="Handwriting - Dakota"/>
            </a:endParaRPr>
          </a:p>
        </p:txBody>
      </p:sp>
      <p:sp>
        <p:nvSpPr>
          <p:cNvPr id="9" name="Forma libre 8"/>
          <p:cNvSpPr/>
          <p:nvPr/>
        </p:nvSpPr>
        <p:spPr>
          <a:xfrm>
            <a:off x="2168516" y="4477359"/>
            <a:ext cx="1500339" cy="1111281"/>
          </a:xfrm>
          <a:custGeom>
            <a:avLst/>
            <a:gdLst>
              <a:gd name="connsiteX0" fmla="*/ 477621 w 1500339"/>
              <a:gd name="connsiteY0" fmla="*/ 1136062 h 1136062"/>
              <a:gd name="connsiteX1" fmla="*/ 75985 w 1500339"/>
              <a:gd name="connsiteY1" fmla="*/ 756167 h 1136062"/>
              <a:gd name="connsiteX2" fmla="*/ 119405 w 1500339"/>
              <a:gd name="connsiteY2" fmla="*/ 202607 h 1136062"/>
              <a:gd name="connsiteX3" fmla="*/ 412491 w 1500339"/>
              <a:gd name="connsiteY3" fmla="*/ 7232 h 1136062"/>
              <a:gd name="connsiteX4" fmla="*/ 1248328 w 1500339"/>
              <a:gd name="connsiteY4" fmla="*/ 61503 h 1136062"/>
              <a:gd name="connsiteX5" fmla="*/ 1497993 w 1500339"/>
              <a:gd name="connsiteY5" fmla="*/ 246023 h 1136062"/>
              <a:gd name="connsiteX6" fmla="*/ 1139778 w 1500339"/>
              <a:gd name="connsiteY6" fmla="*/ 560793 h 1136062"/>
              <a:gd name="connsiteX7" fmla="*/ 607881 w 1500339"/>
              <a:gd name="connsiteY7" fmla="*/ 821292 h 1136062"/>
              <a:gd name="connsiteX8" fmla="*/ 0 w 1500339"/>
              <a:gd name="connsiteY8" fmla="*/ 832146 h 1136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00339" h="1136062">
                <a:moveTo>
                  <a:pt x="477621" y="1136062"/>
                </a:moveTo>
                <a:cubicBezTo>
                  <a:pt x="306654" y="1023902"/>
                  <a:pt x="135688" y="911743"/>
                  <a:pt x="75985" y="756167"/>
                </a:cubicBezTo>
                <a:cubicBezTo>
                  <a:pt x="16282" y="600591"/>
                  <a:pt x="63321" y="327429"/>
                  <a:pt x="119405" y="202607"/>
                </a:cubicBezTo>
                <a:cubicBezTo>
                  <a:pt x="175489" y="77785"/>
                  <a:pt x="224337" y="30749"/>
                  <a:pt x="412491" y="7232"/>
                </a:cubicBezTo>
                <a:cubicBezTo>
                  <a:pt x="600645" y="-16285"/>
                  <a:pt x="1067411" y="21705"/>
                  <a:pt x="1248328" y="61503"/>
                </a:cubicBezTo>
                <a:cubicBezTo>
                  <a:pt x="1429245" y="101301"/>
                  <a:pt x="1516085" y="162808"/>
                  <a:pt x="1497993" y="246023"/>
                </a:cubicBezTo>
                <a:cubicBezTo>
                  <a:pt x="1479901" y="329238"/>
                  <a:pt x="1288130" y="464915"/>
                  <a:pt x="1139778" y="560793"/>
                </a:cubicBezTo>
                <a:cubicBezTo>
                  <a:pt x="991426" y="656671"/>
                  <a:pt x="797844" y="776067"/>
                  <a:pt x="607881" y="821292"/>
                </a:cubicBezTo>
                <a:cubicBezTo>
                  <a:pt x="417918" y="866517"/>
                  <a:pt x="0" y="832146"/>
                  <a:pt x="0" y="832146"/>
                </a:cubicBezTo>
              </a:path>
            </a:pathLst>
          </a:cu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/>
          <p:cNvSpPr txBox="1"/>
          <p:nvPr/>
        </p:nvSpPr>
        <p:spPr>
          <a:xfrm>
            <a:off x="2614431" y="5321114"/>
            <a:ext cx="14762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err="1" smtClean="0">
                <a:solidFill>
                  <a:srgbClr val="FF0000"/>
                </a:solidFill>
                <a:latin typeface="Handwriting - Dakota"/>
                <a:cs typeface="Handwriting - Dakota"/>
              </a:rPr>
              <a:t>willing</a:t>
            </a:r>
            <a:endParaRPr lang="es-ES" sz="2000" dirty="0">
              <a:solidFill>
                <a:srgbClr val="FF0000"/>
              </a:solidFill>
              <a:latin typeface="Handwriting - Dakota"/>
              <a:cs typeface="Handwriting - Dakota"/>
            </a:endParaRPr>
          </a:p>
        </p:txBody>
      </p:sp>
      <p:sp>
        <p:nvSpPr>
          <p:cNvPr id="11" name="Forma libre 10"/>
          <p:cNvSpPr/>
          <p:nvPr/>
        </p:nvSpPr>
        <p:spPr>
          <a:xfrm>
            <a:off x="2235678" y="1761982"/>
            <a:ext cx="1533863" cy="1243553"/>
          </a:xfrm>
          <a:custGeom>
            <a:avLst/>
            <a:gdLst>
              <a:gd name="connsiteX0" fmla="*/ 658875 w 1533863"/>
              <a:gd name="connsiteY0" fmla="*/ 0 h 1243553"/>
              <a:gd name="connsiteX1" fmla="*/ 98280 w 1533863"/>
              <a:gd name="connsiteY1" fmla="*/ 400450 h 1243553"/>
              <a:gd name="connsiteX2" fmla="*/ 98280 w 1533863"/>
              <a:gd name="connsiteY2" fmla="*/ 1144144 h 1243553"/>
              <a:gd name="connsiteX3" fmla="*/ 1082182 w 1533863"/>
              <a:gd name="connsiteY3" fmla="*/ 1235676 h 1243553"/>
              <a:gd name="connsiteX4" fmla="*/ 1402522 w 1533863"/>
              <a:gd name="connsiteY4" fmla="*/ 1144144 h 1243553"/>
              <a:gd name="connsiteX5" fmla="*/ 1494048 w 1533863"/>
              <a:gd name="connsiteY5" fmla="*/ 617838 h 1243553"/>
              <a:gd name="connsiteX6" fmla="*/ 773283 w 1533863"/>
              <a:gd name="connsiteY6" fmla="*/ 217387 h 1243553"/>
              <a:gd name="connsiteX7" fmla="*/ 247009 w 1533863"/>
              <a:gd name="connsiteY7" fmla="*/ 125856 h 124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33863" h="1243553">
                <a:moveTo>
                  <a:pt x="658875" y="0"/>
                </a:moveTo>
                <a:cubicBezTo>
                  <a:pt x="425293" y="104880"/>
                  <a:pt x="191712" y="209760"/>
                  <a:pt x="98280" y="400450"/>
                </a:cubicBezTo>
                <a:cubicBezTo>
                  <a:pt x="4848" y="591140"/>
                  <a:pt x="-65704" y="1004940"/>
                  <a:pt x="98280" y="1144144"/>
                </a:cubicBezTo>
                <a:cubicBezTo>
                  <a:pt x="262264" y="1283348"/>
                  <a:pt x="864808" y="1235676"/>
                  <a:pt x="1082182" y="1235676"/>
                </a:cubicBezTo>
                <a:cubicBezTo>
                  <a:pt x="1299556" y="1235676"/>
                  <a:pt x="1333878" y="1247117"/>
                  <a:pt x="1402522" y="1144144"/>
                </a:cubicBezTo>
                <a:cubicBezTo>
                  <a:pt x="1471166" y="1041171"/>
                  <a:pt x="1598921" y="772298"/>
                  <a:pt x="1494048" y="617838"/>
                </a:cubicBezTo>
                <a:cubicBezTo>
                  <a:pt x="1389175" y="463378"/>
                  <a:pt x="981123" y="299384"/>
                  <a:pt x="773283" y="217387"/>
                </a:cubicBezTo>
                <a:cubicBezTo>
                  <a:pt x="565443" y="135390"/>
                  <a:pt x="247009" y="125856"/>
                  <a:pt x="247009" y="125856"/>
                </a:cubicBezTo>
              </a:path>
            </a:pathLst>
          </a:cu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4088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6 Imagen" descr="img00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8938" y="1048090"/>
            <a:ext cx="3224212" cy="423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2082211" y="148744"/>
            <a:ext cx="5663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latin typeface="Avenir Next Regular"/>
                <a:cs typeface="Avenir Next Regular"/>
              </a:rPr>
              <a:t>Barriers</a:t>
            </a:r>
            <a:r>
              <a:rPr lang="es-ES" dirty="0" smtClean="0">
                <a:latin typeface="Avenir Next Regular"/>
                <a:cs typeface="Avenir Next Regular"/>
              </a:rPr>
              <a:t> </a:t>
            </a:r>
            <a:r>
              <a:rPr lang="es-ES" dirty="0" err="1" smtClean="0">
                <a:latin typeface="Avenir Next Regular"/>
                <a:cs typeface="Avenir Next Regular"/>
              </a:rPr>
              <a:t>to</a:t>
            </a:r>
            <a:r>
              <a:rPr lang="es-ES" dirty="0" smtClean="0">
                <a:latin typeface="Avenir Next Regular"/>
                <a:cs typeface="Avenir Next Regular"/>
              </a:rPr>
              <a:t> </a:t>
            </a:r>
            <a:r>
              <a:rPr lang="es-ES" dirty="0" err="1" smtClean="0">
                <a:latin typeface="Avenir Next Regular"/>
                <a:cs typeface="Avenir Next Regular"/>
              </a:rPr>
              <a:t>constructive</a:t>
            </a:r>
            <a:r>
              <a:rPr lang="es-ES" dirty="0" smtClean="0">
                <a:latin typeface="Avenir Next Regular"/>
                <a:cs typeface="Avenir Next Regular"/>
              </a:rPr>
              <a:t> </a:t>
            </a:r>
            <a:r>
              <a:rPr lang="es-ES" dirty="0" err="1" smtClean="0">
                <a:latin typeface="Avenir Next Regular"/>
                <a:cs typeface="Avenir Next Regular"/>
              </a:rPr>
              <a:t>participation</a:t>
            </a:r>
            <a:r>
              <a:rPr lang="es-ES" dirty="0" smtClean="0">
                <a:latin typeface="Avenir Next Regular"/>
                <a:cs typeface="Avenir Next Regular"/>
              </a:rPr>
              <a:t> and </a:t>
            </a:r>
            <a:r>
              <a:rPr lang="es-ES" dirty="0" err="1" smtClean="0">
                <a:latin typeface="Avenir Next Regular"/>
                <a:cs typeface="Avenir Next Regular"/>
              </a:rPr>
              <a:t>conflict</a:t>
            </a:r>
            <a:r>
              <a:rPr lang="es-ES" dirty="0" smtClean="0">
                <a:latin typeface="Avenir Next Regular"/>
                <a:cs typeface="Avenir Next Regular"/>
              </a:rPr>
              <a:t> </a:t>
            </a:r>
            <a:r>
              <a:rPr lang="es-ES" dirty="0" err="1" smtClean="0">
                <a:latin typeface="Avenir Next Regular"/>
                <a:cs typeface="Avenir Next Regular"/>
              </a:rPr>
              <a:t>prevention</a:t>
            </a:r>
            <a:r>
              <a:rPr lang="es-ES" dirty="0" smtClean="0">
                <a:latin typeface="Avenir Next Regular"/>
                <a:cs typeface="Avenir Next Regular"/>
              </a:rPr>
              <a:t>/</a:t>
            </a:r>
            <a:r>
              <a:rPr lang="es-ES" dirty="0" err="1" smtClean="0">
                <a:latin typeface="Avenir Next Regular"/>
                <a:cs typeface="Avenir Next Regular"/>
              </a:rPr>
              <a:t>management</a:t>
            </a:r>
            <a:r>
              <a:rPr lang="es-ES" dirty="0">
                <a:latin typeface="Avenir Next Regular"/>
                <a:cs typeface="Avenir Next Regular"/>
              </a:rPr>
              <a:t> </a:t>
            </a:r>
            <a:r>
              <a:rPr lang="es-ES" dirty="0" smtClean="0">
                <a:latin typeface="Avenir Next Regular"/>
                <a:cs typeface="Avenir Next Regular"/>
              </a:rPr>
              <a:t>– </a:t>
            </a:r>
            <a:r>
              <a:rPr lang="es-ES" dirty="0" err="1" smtClean="0">
                <a:latin typeface="Avenir Next Regular"/>
                <a:cs typeface="Avenir Next Regular"/>
              </a:rPr>
              <a:t>our</a:t>
            </a:r>
            <a:r>
              <a:rPr lang="es-ES" dirty="0" smtClean="0">
                <a:latin typeface="Avenir Next Regular"/>
                <a:cs typeface="Avenir Next Regular"/>
              </a:rPr>
              <a:t> </a:t>
            </a:r>
            <a:r>
              <a:rPr lang="es-ES" dirty="0" err="1" smtClean="0">
                <a:latin typeface="Avenir Next Regular"/>
                <a:cs typeface="Avenir Next Regular"/>
              </a:rPr>
              <a:t>distorted</a:t>
            </a:r>
            <a:r>
              <a:rPr lang="es-ES" dirty="0" smtClean="0">
                <a:latin typeface="Avenir Next Regular"/>
                <a:cs typeface="Avenir Next Regular"/>
              </a:rPr>
              <a:t> </a:t>
            </a:r>
            <a:r>
              <a:rPr lang="es-ES" dirty="0" err="1" smtClean="0">
                <a:latin typeface="Avenir Next Regular"/>
                <a:cs typeface="Avenir Next Regular"/>
              </a:rPr>
              <a:t>perceptions</a:t>
            </a:r>
            <a:endParaRPr lang="es-ES" dirty="0">
              <a:latin typeface="Avenir Next Regular"/>
              <a:cs typeface="Avenir Nex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885309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Quick </a:t>
            </a:r>
            <a:r>
              <a:rPr lang="es-ES" dirty="0" err="1" smtClean="0"/>
              <a:t>exercise</a:t>
            </a:r>
            <a:endParaRPr lang="es-ES" dirty="0"/>
          </a:p>
        </p:txBody>
      </p:sp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4430103"/>
              </p:ext>
            </p:extLst>
          </p:nvPr>
        </p:nvGraphicFramePr>
        <p:xfrm>
          <a:off x="1249502" y="1181366"/>
          <a:ext cx="7565425" cy="45013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6" name="Documento" r:id="rId4" imgW="6083300" imgH="3619500" progId="Word.Document.12">
                  <p:embed/>
                </p:oleObj>
              </mc:Choice>
              <mc:Fallback>
                <p:oleObj name="Documento" r:id="rId4" imgW="6083300" imgH="3619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49502" y="1181366"/>
                        <a:ext cx="7565425" cy="45013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66470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Evaluating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333501"/>
            <a:ext cx="8229600" cy="2648121"/>
          </a:xfrm>
        </p:spPr>
        <p:txBody>
          <a:bodyPr>
            <a:normAutofit lnSpcReduction="10000"/>
          </a:bodyPr>
          <a:lstStyle/>
          <a:p>
            <a:r>
              <a:rPr lang="es-ES" dirty="0" err="1" smtClean="0"/>
              <a:t>How</a:t>
            </a:r>
            <a:r>
              <a:rPr lang="es-ES" dirty="0" smtClean="0"/>
              <a:t> </a:t>
            </a:r>
            <a:r>
              <a:rPr lang="es-ES" dirty="0" err="1" smtClean="0"/>
              <a:t>was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information</a:t>
            </a:r>
            <a:r>
              <a:rPr lang="es-ES" dirty="0" smtClean="0"/>
              <a:t>/data,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contents</a:t>
            </a:r>
            <a:r>
              <a:rPr lang="es-ES" dirty="0" smtClean="0"/>
              <a:t> </a:t>
            </a:r>
          </a:p>
          <a:p>
            <a:r>
              <a:rPr lang="es-ES" dirty="0" err="1" smtClean="0"/>
              <a:t>How</a:t>
            </a:r>
            <a:r>
              <a:rPr lang="es-ES" dirty="0" smtClean="0"/>
              <a:t> </a:t>
            </a:r>
            <a:r>
              <a:rPr lang="es-ES" dirty="0" err="1" smtClean="0"/>
              <a:t>was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interaction</a:t>
            </a:r>
            <a:r>
              <a:rPr lang="es-ES" dirty="0" smtClean="0"/>
              <a:t>,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relationships</a:t>
            </a:r>
            <a:endParaRPr lang="es-ES" dirty="0" smtClean="0"/>
          </a:p>
          <a:p>
            <a:r>
              <a:rPr lang="es-ES" dirty="0" err="1" smtClean="0"/>
              <a:t>How</a:t>
            </a:r>
            <a:r>
              <a:rPr lang="es-ES" dirty="0" smtClean="0"/>
              <a:t> </a:t>
            </a:r>
            <a:r>
              <a:rPr lang="es-ES" dirty="0" err="1" smtClean="0"/>
              <a:t>were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procedures</a:t>
            </a:r>
            <a:r>
              <a:rPr lang="es-ES" dirty="0" smtClean="0"/>
              <a:t>, </a:t>
            </a:r>
            <a:r>
              <a:rPr lang="es-ES" dirty="0" err="1" smtClean="0"/>
              <a:t>methods</a:t>
            </a:r>
            <a:r>
              <a:rPr lang="es-ES" dirty="0" smtClean="0"/>
              <a:t> and </a:t>
            </a:r>
            <a:r>
              <a:rPr lang="es-ES" dirty="0" err="1" smtClean="0"/>
              <a:t>tools</a:t>
            </a:r>
            <a:r>
              <a:rPr lang="es-ES" dirty="0" smtClean="0"/>
              <a:t> </a:t>
            </a:r>
            <a:r>
              <a:rPr lang="es-ES" dirty="0" err="1" smtClean="0"/>
              <a:t>used</a:t>
            </a:r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811871" y="4326031"/>
            <a:ext cx="80867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err="1" smtClean="0">
                <a:solidFill>
                  <a:srgbClr val="FF0000"/>
                </a:solidFill>
                <a:latin typeface="Handwriting - Dakota"/>
                <a:cs typeface="Handwriting - Dakota"/>
              </a:rPr>
              <a:t>Evaluation</a:t>
            </a:r>
            <a:r>
              <a:rPr lang="es-ES" sz="2000" b="1" dirty="0" smtClean="0">
                <a:solidFill>
                  <a:srgbClr val="FF0000"/>
                </a:solidFill>
                <a:latin typeface="Handwriting - Dakota"/>
                <a:cs typeface="Handwriting - Dakota"/>
              </a:rPr>
              <a:t> </a:t>
            </a:r>
            <a:r>
              <a:rPr lang="es-ES" sz="2000" b="1" dirty="0" err="1" smtClean="0">
                <a:solidFill>
                  <a:srgbClr val="FF0000"/>
                </a:solidFill>
                <a:latin typeface="Handwriting - Dakota"/>
                <a:cs typeface="Handwriting - Dakota"/>
              </a:rPr>
              <a:t>should</a:t>
            </a:r>
            <a:r>
              <a:rPr lang="es-ES" sz="2000" b="1" dirty="0" smtClean="0">
                <a:solidFill>
                  <a:srgbClr val="FF0000"/>
                </a:solidFill>
                <a:latin typeface="Handwriting - Dakota"/>
                <a:cs typeface="Handwriting - Dakota"/>
              </a:rPr>
              <a:t> be done at </a:t>
            </a:r>
            <a:r>
              <a:rPr lang="es-ES" sz="2000" b="1" dirty="0" err="1" smtClean="0">
                <a:solidFill>
                  <a:srgbClr val="FF0000"/>
                </a:solidFill>
                <a:latin typeface="Handwriting - Dakota"/>
                <a:cs typeface="Handwriting - Dakota"/>
              </a:rPr>
              <a:t>all</a:t>
            </a:r>
            <a:r>
              <a:rPr lang="es-ES" sz="2000" b="1" dirty="0" smtClean="0">
                <a:solidFill>
                  <a:srgbClr val="FF0000"/>
                </a:solidFill>
                <a:latin typeface="Handwriting - Dakota"/>
                <a:cs typeface="Handwriting - Dakota"/>
              </a:rPr>
              <a:t> </a:t>
            </a:r>
            <a:r>
              <a:rPr lang="es-ES" sz="2000" b="1" dirty="0" err="1" smtClean="0">
                <a:solidFill>
                  <a:srgbClr val="FF0000"/>
                </a:solidFill>
                <a:latin typeface="Handwriting - Dakota"/>
                <a:cs typeface="Handwriting - Dakota"/>
              </a:rPr>
              <a:t>levels</a:t>
            </a:r>
            <a:r>
              <a:rPr lang="es-ES" sz="2000" b="1" dirty="0" smtClean="0">
                <a:solidFill>
                  <a:srgbClr val="FF0000"/>
                </a:solidFill>
                <a:latin typeface="Handwriting - Dakota"/>
                <a:cs typeface="Handwriting - Dakota"/>
              </a:rPr>
              <a:t> and </a:t>
            </a:r>
            <a:r>
              <a:rPr lang="es-ES" sz="2000" b="1" dirty="0" err="1" smtClean="0">
                <a:solidFill>
                  <a:srgbClr val="FF0000"/>
                </a:solidFill>
                <a:latin typeface="Handwriting - Dakota"/>
                <a:cs typeface="Handwriting - Dakota"/>
              </a:rPr>
              <a:t>right</a:t>
            </a:r>
            <a:r>
              <a:rPr lang="es-ES" sz="2000" b="1" dirty="0" smtClean="0">
                <a:solidFill>
                  <a:srgbClr val="FF0000"/>
                </a:solidFill>
                <a:latin typeface="Handwriting - Dakota"/>
                <a:cs typeface="Handwriting - Dakota"/>
              </a:rPr>
              <a:t> </a:t>
            </a:r>
            <a:r>
              <a:rPr lang="es-ES" sz="2000" b="1" dirty="0" err="1" smtClean="0">
                <a:solidFill>
                  <a:srgbClr val="FF0000"/>
                </a:solidFill>
                <a:latin typeface="Handwriting - Dakota"/>
                <a:cs typeface="Handwriting - Dakota"/>
              </a:rPr>
              <a:t>from</a:t>
            </a:r>
            <a:r>
              <a:rPr lang="es-ES" sz="2000" b="1" dirty="0" smtClean="0">
                <a:solidFill>
                  <a:srgbClr val="FF0000"/>
                </a:solidFill>
                <a:latin typeface="Handwriting - Dakota"/>
                <a:cs typeface="Handwriting - Dakota"/>
              </a:rPr>
              <a:t> </a:t>
            </a:r>
            <a:r>
              <a:rPr lang="es-ES" sz="2000" b="1" dirty="0" err="1" smtClean="0">
                <a:solidFill>
                  <a:srgbClr val="FF0000"/>
                </a:solidFill>
                <a:latin typeface="Handwriting - Dakota"/>
                <a:cs typeface="Handwriting - Dakota"/>
              </a:rPr>
              <a:t>the</a:t>
            </a:r>
            <a:r>
              <a:rPr lang="es-ES" sz="2000" b="1" dirty="0" smtClean="0">
                <a:solidFill>
                  <a:srgbClr val="FF0000"/>
                </a:solidFill>
                <a:latin typeface="Handwriting - Dakota"/>
                <a:cs typeface="Handwriting - Dakota"/>
              </a:rPr>
              <a:t> </a:t>
            </a:r>
            <a:r>
              <a:rPr lang="es-ES" sz="2000" b="1" dirty="0" err="1" smtClean="0">
                <a:solidFill>
                  <a:srgbClr val="FF0000"/>
                </a:solidFill>
                <a:latin typeface="Handwriting - Dakota"/>
                <a:cs typeface="Handwriting - Dakota"/>
              </a:rPr>
              <a:t>beginning</a:t>
            </a:r>
            <a:r>
              <a:rPr lang="es-ES" sz="2000" b="1" dirty="0" smtClean="0">
                <a:solidFill>
                  <a:srgbClr val="FF0000"/>
                </a:solidFill>
                <a:latin typeface="Handwriting - Dakota"/>
                <a:cs typeface="Handwriting - Dakota"/>
              </a:rPr>
              <a:t> (no </a:t>
            </a:r>
            <a:r>
              <a:rPr lang="es-ES" sz="2000" b="1" dirty="0" err="1" smtClean="0">
                <a:solidFill>
                  <a:srgbClr val="FF0000"/>
                </a:solidFill>
                <a:latin typeface="Handwriting - Dakota"/>
                <a:cs typeface="Handwriting - Dakota"/>
              </a:rPr>
              <a:t>need</a:t>
            </a:r>
            <a:r>
              <a:rPr lang="es-ES" sz="2000" b="1" dirty="0" smtClean="0">
                <a:solidFill>
                  <a:srgbClr val="FF0000"/>
                </a:solidFill>
                <a:latin typeface="Handwriting - Dakota"/>
                <a:cs typeface="Handwriting - Dakota"/>
              </a:rPr>
              <a:t> </a:t>
            </a:r>
            <a:r>
              <a:rPr lang="es-ES" sz="2000" b="1" dirty="0" err="1" smtClean="0">
                <a:solidFill>
                  <a:srgbClr val="FF0000"/>
                </a:solidFill>
                <a:latin typeface="Handwriting - Dakota"/>
                <a:cs typeface="Handwriting - Dakota"/>
              </a:rPr>
              <a:t>to</a:t>
            </a:r>
            <a:r>
              <a:rPr lang="es-ES" sz="2000" b="1" dirty="0" smtClean="0">
                <a:solidFill>
                  <a:srgbClr val="FF0000"/>
                </a:solidFill>
                <a:latin typeface="Handwriting - Dakota"/>
                <a:cs typeface="Handwriting - Dakota"/>
              </a:rPr>
              <a:t> </a:t>
            </a:r>
            <a:r>
              <a:rPr lang="es-ES" sz="2000" b="1" dirty="0" err="1" smtClean="0">
                <a:solidFill>
                  <a:srgbClr val="FF0000"/>
                </a:solidFill>
                <a:latin typeface="Handwriting - Dakota"/>
                <a:cs typeface="Handwriting - Dakota"/>
              </a:rPr>
              <a:t>wait</a:t>
            </a:r>
            <a:r>
              <a:rPr lang="es-ES" sz="2000" b="1" dirty="0" smtClean="0">
                <a:solidFill>
                  <a:srgbClr val="FF0000"/>
                </a:solidFill>
                <a:latin typeface="Handwriting - Dakota"/>
                <a:cs typeface="Handwriting - Dakota"/>
              </a:rPr>
              <a:t> </a:t>
            </a:r>
            <a:r>
              <a:rPr lang="es-ES" sz="2000" b="1" dirty="0" err="1" smtClean="0">
                <a:solidFill>
                  <a:srgbClr val="FF0000"/>
                </a:solidFill>
                <a:latin typeface="Handwriting - Dakota"/>
                <a:cs typeface="Handwriting - Dakota"/>
              </a:rPr>
              <a:t>until</a:t>
            </a:r>
            <a:r>
              <a:rPr lang="es-ES" sz="2000" b="1" dirty="0" smtClean="0">
                <a:solidFill>
                  <a:srgbClr val="FF0000"/>
                </a:solidFill>
                <a:latin typeface="Handwriting - Dakota"/>
                <a:cs typeface="Handwriting - Dakota"/>
              </a:rPr>
              <a:t> </a:t>
            </a:r>
            <a:r>
              <a:rPr lang="es-ES" sz="2000" b="1" dirty="0" err="1" smtClean="0">
                <a:solidFill>
                  <a:srgbClr val="FF0000"/>
                </a:solidFill>
                <a:latin typeface="Handwriting - Dakota"/>
                <a:cs typeface="Handwriting - Dakota"/>
              </a:rPr>
              <a:t>the</a:t>
            </a:r>
            <a:r>
              <a:rPr lang="es-ES" sz="2000" b="1" dirty="0" smtClean="0">
                <a:solidFill>
                  <a:srgbClr val="FF0000"/>
                </a:solidFill>
                <a:latin typeface="Handwriting - Dakota"/>
                <a:cs typeface="Handwriting - Dakota"/>
              </a:rPr>
              <a:t> </a:t>
            </a:r>
            <a:r>
              <a:rPr lang="es-ES" sz="2000" b="1" dirty="0" err="1" smtClean="0">
                <a:solidFill>
                  <a:srgbClr val="FF0000"/>
                </a:solidFill>
                <a:latin typeface="Handwriting - Dakota"/>
                <a:cs typeface="Handwriting - Dakota"/>
              </a:rPr>
              <a:t>end</a:t>
            </a:r>
            <a:r>
              <a:rPr lang="es-ES" sz="2000" b="1" dirty="0" smtClean="0">
                <a:solidFill>
                  <a:srgbClr val="FF0000"/>
                </a:solidFill>
                <a:latin typeface="Handwriting - Dakota"/>
                <a:cs typeface="Handwriting - Dakota"/>
              </a:rPr>
              <a:t>!).</a:t>
            </a:r>
            <a:endParaRPr lang="es-ES" sz="2000" b="1" dirty="0">
              <a:solidFill>
                <a:srgbClr val="FF0000"/>
              </a:solidFill>
              <a:latin typeface="Handwriting - Dakota"/>
              <a:cs typeface="Handwriting - Dakota"/>
            </a:endParaRPr>
          </a:p>
        </p:txBody>
      </p:sp>
    </p:spTree>
    <p:extLst>
      <p:ext uri="{BB962C8B-B14F-4D97-AF65-F5344CB8AC3E}">
        <p14:creationId xmlns:p14="http://schemas.microsoft.com/office/powerpoint/2010/main" val="1165644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6" fill="hold">
                                          <p:stCondLst>
                                            <p:cond delay="4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" decel="50000" autoRev="1" fill="hold">
                                          <p:stCondLst>
                                            <p:cond delay="4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4" fill="hold">
                                          <p:stCondLst>
                                            <p:cond delay="8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578647" y="679915"/>
            <a:ext cx="18858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latin typeface="Avenir Next Regular"/>
                <a:cs typeface="Avenir Next Regular"/>
              </a:rPr>
              <a:t>A </a:t>
            </a:r>
            <a:r>
              <a:rPr lang="es-ES" sz="2800" b="1" dirty="0" err="1" smtClean="0">
                <a:latin typeface="Avenir Next Regular"/>
                <a:cs typeface="Avenir Next Regular"/>
              </a:rPr>
              <a:t>Process</a:t>
            </a:r>
            <a:endParaRPr lang="es-ES" sz="2800" b="1" dirty="0">
              <a:latin typeface="Avenir Next Regular"/>
              <a:cs typeface="Avenir Next Regular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4360375" y="679915"/>
            <a:ext cx="2310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latin typeface="Avenir Next Regular"/>
                <a:cs typeface="Avenir Next Regular"/>
              </a:rPr>
              <a:t>o</a:t>
            </a:r>
            <a:r>
              <a:rPr lang="es-ES" sz="2800" b="1" dirty="0" smtClean="0">
                <a:latin typeface="Avenir Next Regular"/>
                <a:cs typeface="Avenir Next Regular"/>
              </a:rPr>
              <a:t>f </a:t>
            </a:r>
            <a:r>
              <a:rPr lang="es-ES" sz="2800" b="1" dirty="0" err="1" smtClean="0">
                <a:latin typeface="Avenir Next Regular"/>
                <a:cs typeface="Avenir Next Regular"/>
              </a:rPr>
              <a:t>Change</a:t>
            </a:r>
            <a:endParaRPr lang="es-ES" sz="2800" b="1" dirty="0">
              <a:latin typeface="Avenir Next Regular"/>
              <a:cs typeface="Avenir Next Regular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885204" y="1978355"/>
            <a:ext cx="2437549" cy="22467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es-ES" sz="2000" dirty="0" smtClean="0">
                <a:latin typeface="Handwriting - Dakota"/>
                <a:cs typeface="Handwriting - Dakota"/>
              </a:rPr>
              <a:t>Gradual</a:t>
            </a:r>
          </a:p>
          <a:p>
            <a:pPr marL="285750" indent="-285750">
              <a:buFont typeface="Wingdings" charset="2"/>
              <a:buChar char="ü"/>
            </a:pPr>
            <a:r>
              <a:rPr lang="es-ES" sz="2000" dirty="0" err="1" smtClean="0">
                <a:latin typeface="Handwriting - Dakota"/>
                <a:cs typeface="Handwriting - Dakota"/>
              </a:rPr>
              <a:t>Organized</a:t>
            </a:r>
            <a:endParaRPr lang="es-ES" sz="2000" dirty="0" smtClean="0">
              <a:latin typeface="Handwriting - Dakota"/>
              <a:cs typeface="Handwriting - Dakota"/>
            </a:endParaRPr>
          </a:p>
          <a:p>
            <a:pPr marL="285750" indent="-285750">
              <a:buFont typeface="Wingdings" charset="2"/>
              <a:buChar char="ü"/>
            </a:pPr>
            <a:r>
              <a:rPr lang="es-ES" sz="2000" dirty="0" err="1" smtClean="0">
                <a:latin typeface="Handwriting - Dakota"/>
                <a:cs typeface="Handwriting - Dakota"/>
              </a:rPr>
              <a:t>Transparent</a:t>
            </a:r>
            <a:endParaRPr lang="es-ES" sz="2000" dirty="0">
              <a:latin typeface="Handwriting - Dakota"/>
              <a:cs typeface="Handwriting - Dakota"/>
            </a:endParaRPr>
          </a:p>
          <a:p>
            <a:pPr marL="285750" indent="-285750">
              <a:buFont typeface="Wingdings" charset="2"/>
              <a:buChar char="ü"/>
            </a:pPr>
            <a:r>
              <a:rPr lang="es-ES" sz="2000" dirty="0" err="1" smtClean="0">
                <a:latin typeface="Handwriting - Dakota"/>
                <a:cs typeface="Handwriting - Dakota"/>
              </a:rPr>
              <a:t>Informed</a:t>
            </a:r>
            <a:endParaRPr lang="es-ES" sz="2000" dirty="0" smtClean="0">
              <a:latin typeface="Handwriting - Dakota"/>
              <a:cs typeface="Handwriting - Dakota"/>
            </a:endParaRPr>
          </a:p>
          <a:p>
            <a:pPr marL="285750" indent="-285750">
              <a:buFont typeface="Wingdings" charset="2"/>
              <a:buChar char="ü"/>
            </a:pPr>
            <a:r>
              <a:rPr lang="es-ES" sz="2000" dirty="0" err="1" smtClean="0">
                <a:latin typeface="Handwriting - Dakota"/>
                <a:cs typeface="Handwriting - Dakota"/>
              </a:rPr>
              <a:t>Creative</a:t>
            </a:r>
            <a:endParaRPr lang="es-ES" sz="2000" dirty="0" smtClean="0">
              <a:latin typeface="Handwriting - Dakota"/>
              <a:cs typeface="Handwriting - Dakota"/>
            </a:endParaRPr>
          </a:p>
          <a:p>
            <a:pPr marL="285750" indent="-285750">
              <a:buFont typeface="Wingdings" charset="2"/>
              <a:buChar char="ü"/>
            </a:pPr>
            <a:r>
              <a:rPr lang="es-ES" sz="2000" dirty="0" err="1" smtClean="0">
                <a:latin typeface="Handwriting - Dakota"/>
                <a:cs typeface="Handwriting - Dakota"/>
              </a:rPr>
              <a:t>Respectful</a:t>
            </a:r>
            <a:endParaRPr lang="es-ES" sz="2000" dirty="0" smtClean="0">
              <a:latin typeface="Handwriting - Dakota"/>
              <a:cs typeface="Handwriting - Dakota"/>
            </a:endParaRPr>
          </a:p>
          <a:p>
            <a:pPr marL="285750" indent="-285750">
              <a:buFont typeface="Wingdings" charset="2"/>
              <a:buChar char="ü"/>
            </a:pPr>
            <a:r>
              <a:rPr lang="es-ES" sz="2000" dirty="0" smtClean="0">
                <a:latin typeface="Handwriting - Dakota"/>
                <a:cs typeface="Handwriting - Dakota"/>
              </a:rPr>
              <a:t>Inclusive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4552811" y="1616357"/>
            <a:ext cx="3324313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err="1" smtClean="0">
                <a:latin typeface="Handwriting - Dakota"/>
                <a:cs typeface="Handwriting - Dakota"/>
              </a:rPr>
              <a:t>How</a:t>
            </a:r>
            <a:r>
              <a:rPr lang="es-ES" dirty="0" smtClean="0">
                <a:latin typeface="Handwriting - Dakota"/>
                <a:cs typeface="Handwriting - Dakota"/>
              </a:rPr>
              <a:t> do </a:t>
            </a:r>
            <a:r>
              <a:rPr lang="es-ES" dirty="0" err="1" smtClean="0">
                <a:latin typeface="Handwriting - Dakota"/>
                <a:cs typeface="Handwriting - Dakota"/>
              </a:rPr>
              <a:t>we</a:t>
            </a:r>
            <a:r>
              <a:rPr lang="es-ES" dirty="0" smtClean="0">
                <a:latin typeface="Handwriting - Dakota"/>
                <a:cs typeface="Handwriting - Dakota"/>
              </a:rPr>
              <a:t> </a:t>
            </a:r>
            <a:r>
              <a:rPr lang="es-ES" dirty="0" err="1" smtClean="0">
                <a:latin typeface="Handwriting - Dakota"/>
                <a:cs typeface="Handwriting - Dakota"/>
              </a:rPr>
              <a:t>change</a:t>
            </a:r>
            <a:r>
              <a:rPr lang="es-ES" dirty="0" smtClean="0">
                <a:latin typeface="Handwriting - Dakota"/>
                <a:cs typeface="Handwriting - Dakota"/>
              </a:rPr>
              <a:t>?</a:t>
            </a:r>
          </a:p>
          <a:p>
            <a:r>
              <a:rPr lang="es-ES" dirty="0" err="1" smtClean="0">
                <a:latin typeface="Handwriting - Dakota"/>
                <a:cs typeface="Handwriting - Dakota"/>
              </a:rPr>
              <a:t>What</a:t>
            </a:r>
            <a:r>
              <a:rPr lang="es-ES" dirty="0" smtClean="0">
                <a:latin typeface="Handwriting - Dakota"/>
                <a:cs typeface="Handwriting - Dakota"/>
              </a:rPr>
              <a:t> are </a:t>
            </a:r>
            <a:r>
              <a:rPr lang="es-ES" dirty="0" err="1" smtClean="0">
                <a:latin typeface="Handwriting - Dakota"/>
                <a:cs typeface="Handwriting - Dakota"/>
              </a:rPr>
              <a:t>our</a:t>
            </a:r>
            <a:r>
              <a:rPr lang="es-ES" dirty="0" smtClean="0">
                <a:latin typeface="Handwriting - Dakota"/>
                <a:cs typeface="Handwriting - Dakota"/>
              </a:rPr>
              <a:t> </a:t>
            </a:r>
            <a:r>
              <a:rPr lang="es-ES" dirty="0" err="1" smtClean="0">
                <a:latin typeface="Handwriting - Dakota"/>
                <a:cs typeface="Handwriting - Dakota"/>
              </a:rPr>
              <a:t>essential</a:t>
            </a:r>
            <a:r>
              <a:rPr lang="es-ES" dirty="0" smtClean="0">
                <a:latin typeface="Handwriting - Dakota"/>
                <a:cs typeface="Handwriting - Dakota"/>
              </a:rPr>
              <a:t> human </a:t>
            </a:r>
            <a:r>
              <a:rPr lang="es-ES" dirty="0" err="1" smtClean="0">
                <a:latin typeface="Handwriting - Dakota"/>
                <a:cs typeface="Handwriting - Dakota"/>
              </a:rPr>
              <a:t>faculties</a:t>
            </a:r>
            <a:r>
              <a:rPr lang="es-ES" dirty="0" smtClean="0">
                <a:latin typeface="Handwriting - Dakota"/>
                <a:cs typeface="Handwriting - Dakota"/>
              </a:rPr>
              <a:t> crucial in </a:t>
            </a:r>
            <a:r>
              <a:rPr lang="es-ES" dirty="0" err="1" smtClean="0">
                <a:latin typeface="Handwriting - Dakota"/>
                <a:cs typeface="Handwriting - Dakota"/>
              </a:rPr>
              <a:t>processes</a:t>
            </a:r>
            <a:r>
              <a:rPr lang="es-ES" dirty="0" smtClean="0">
                <a:latin typeface="Handwriting - Dakota"/>
                <a:cs typeface="Handwriting - Dakota"/>
              </a:rPr>
              <a:t> of </a:t>
            </a:r>
            <a:r>
              <a:rPr lang="es-ES" dirty="0" err="1" smtClean="0">
                <a:latin typeface="Handwriting - Dakota"/>
                <a:cs typeface="Handwriting - Dakota"/>
              </a:rPr>
              <a:t>change</a:t>
            </a:r>
            <a:r>
              <a:rPr lang="es-ES" dirty="0" smtClean="0">
                <a:latin typeface="Handwriting - Dakota"/>
                <a:cs typeface="Handwriting - Dakota"/>
              </a:rPr>
              <a:t>?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4547177" y="2974155"/>
            <a:ext cx="3324313" cy="175432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es-ES" dirty="0" err="1" smtClean="0">
                <a:latin typeface="Handwriting - Dakota"/>
                <a:cs typeface="Handwriting - Dakota"/>
              </a:rPr>
              <a:t>Our</a:t>
            </a:r>
            <a:r>
              <a:rPr lang="es-ES" dirty="0" smtClean="0">
                <a:latin typeface="Handwriting - Dakota"/>
                <a:cs typeface="Handwriting - Dakota"/>
              </a:rPr>
              <a:t> </a:t>
            </a:r>
            <a:r>
              <a:rPr lang="es-ES" b="1" dirty="0" err="1" smtClean="0">
                <a:latin typeface="Handwriting - Dakota"/>
                <a:cs typeface="Handwriting - Dakota"/>
              </a:rPr>
              <a:t>thinking</a:t>
            </a:r>
            <a:r>
              <a:rPr lang="es-ES" dirty="0" smtClean="0">
                <a:latin typeface="Handwriting - Dakota"/>
                <a:cs typeface="Handwriting - Dakota"/>
              </a:rPr>
              <a:t>: </a:t>
            </a:r>
            <a:r>
              <a:rPr lang="es-ES" dirty="0" err="1" smtClean="0">
                <a:latin typeface="Handwriting - Dakota"/>
                <a:cs typeface="Handwriting - Dakota"/>
              </a:rPr>
              <a:t>contents</a:t>
            </a:r>
            <a:r>
              <a:rPr lang="es-ES" dirty="0" smtClean="0">
                <a:latin typeface="Handwriting - Dakota"/>
                <a:cs typeface="Handwriting - Dakota"/>
              </a:rPr>
              <a:t>, data (</a:t>
            </a:r>
            <a:r>
              <a:rPr lang="es-ES" dirty="0" err="1" smtClean="0">
                <a:latin typeface="Handwriting - Dakota"/>
                <a:cs typeface="Handwriting - Dakota"/>
              </a:rPr>
              <a:t>information</a:t>
            </a:r>
            <a:r>
              <a:rPr lang="es-ES" dirty="0" smtClean="0">
                <a:latin typeface="Handwriting - Dakota"/>
                <a:cs typeface="Handwriting - Dakota"/>
              </a:rPr>
              <a:t>)</a:t>
            </a:r>
          </a:p>
          <a:p>
            <a:pPr marL="285750" indent="-285750">
              <a:buFont typeface="Wingdings" charset="2"/>
              <a:buChar char="ü"/>
            </a:pPr>
            <a:r>
              <a:rPr lang="es-ES" dirty="0" err="1" smtClean="0">
                <a:latin typeface="Handwriting - Dakota"/>
                <a:cs typeface="Handwriting - Dakota"/>
              </a:rPr>
              <a:t>Our</a:t>
            </a:r>
            <a:r>
              <a:rPr lang="es-ES" dirty="0" smtClean="0">
                <a:latin typeface="Handwriting - Dakota"/>
                <a:cs typeface="Handwriting - Dakota"/>
              </a:rPr>
              <a:t> </a:t>
            </a:r>
            <a:r>
              <a:rPr lang="es-ES" b="1" dirty="0" err="1" smtClean="0">
                <a:latin typeface="Handwriting - Dakota"/>
                <a:cs typeface="Handwriting - Dakota"/>
              </a:rPr>
              <a:t>feeling</a:t>
            </a:r>
            <a:r>
              <a:rPr lang="es-ES" dirty="0" smtClean="0">
                <a:latin typeface="Handwriting - Dakota"/>
                <a:cs typeface="Handwriting - Dakota"/>
              </a:rPr>
              <a:t>: </a:t>
            </a:r>
            <a:r>
              <a:rPr lang="es-ES" dirty="0" err="1" smtClean="0">
                <a:latin typeface="Handwriting - Dakota"/>
                <a:cs typeface="Handwriting - Dakota"/>
              </a:rPr>
              <a:t>interaction</a:t>
            </a:r>
            <a:r>
              <a:rPr lang="es-ES" dirty="0" smtClean="0">
                <a:latin typeface="Handwriting - Dakota"/>
                <a:cs typeface="Handwriting - Dakota"/>
              </a:rPr>
              <a:t>, </a:t>
            </a:r>
            <a:r>
              <a:rPr lang="es-ES" dirty="0" err="1" smtClean="0">
                <a:latin typeface="Handwriting - Dakota"/>
                <a:cs typeface="Handwriting - Dakota"/>
              </a:rPr>
              <a:t>relationships</a:t>
            </a:r>
            <a:r>
              <a:rPr lang="es-ES" dirty="0" smtClean="0">
                <a:latin typeface="Handwriting - Dakota"/>
                <a:cs typeface="Handwriting - Dakota"/>
              </a:rPr>
              <a:t> (</a:t>
            </a:r>
            <a:r>
              <a:rPr lang="es-ES" dirty="0" err="1" smtClean="0">
                <a:latin typeface="Handwriting - Dakota"/>
                <a:cs typeface="Handwriting - Dakota"/>
              </a:rPr>
              <a:t>values</a:t>
            </a:r>
            <a:r>
              <a:rPr lang="es-ES" dirty="0" smtClean="0">
                <a:latin typeface="Handwriting - Dakota"/>
                <a:cs typeface="Handwriting - Dakota"/>
              </a:rPr>
              <a:t>)</a:t>
            </a:r>
          </a:p>
          <a:p>
            <a:pPr marL="285750" indent="-285750">
              <a:buFont typeface="Wingdings" charset="2"/>
              <a:buChar char="ü"/>
            </a:pPr>
            <a:r>
              <a:rPr lang="es-ES" dirty="0" err="1" smtClean="0">
                <a:latin typeface="Handwriting - Dakota"/>
                <a:cs typeface="Handwriting - Dakota"/>
              </a:rPr>
              <a:t>Our</a:t>
            </a:r>
            <a:r>
              <a:rPr lang="es-ES" dirty="0" smtClean="0">
                <a:latin typeface="Handwriting - Dakota"/>
                <a:cs typeface="Handwriting - Dakota"/>
              </a:rPr>
              <a:t> </a:t>
            </a:r>
            <a:r>
              <a:rPr lang="es-ES" b="1" dirty="0" err="1" smtClean="0">
                <a:latin typeface="Handwriting - Dakota"/>
                <a:cs typeface="Handwriting - Dakota"/>
              </a:rPr>
              <a:t>will</a:t>
            </a:r>
            <a:r>
              <a:rPr lang="es-ES" dirty="0" smtClean="0">
                <a:latin typeface="Handwriting - Dakota"/>
                <a:cs typeface="Handwriting - Dakota"/>
              </a:rPr>
              <a:t>: </a:t>
            </a:r>
            <a:r>
              <a:rPr lang="es-ES" dirty="0" err="1" smtClean="0">
                <a:latin typeface="Handwriting - Dakota"/>
                <a:cs typeface="Handwriting - Dakota"/>
              </a:rPr>
              <a:t>procedures</a:t>
            </a:r>
            <a:r>
              <a:rPr lang="es-ES" dirty="0" smtClean="0">
                <a:latin typeface="Handwriting - Dakota"/>
                <a:cs typeface="Handwriting - Dakota"/>
              </a:rPr>
              <a:t> (</a:t>
            </a:r>
            <a:r>
              <a:rPr lang="es-ES" dirty="0" err="1" smtClean="0">
                <a:latin typeface="Handwriting - Dakota"/>
                <a:cs typeface="Handwriting - Dakota"/>
              </a:rPr>
              <a:t>interests</a:t>
            </a:r>
            <a:r>
              <a:rPr lang="es-ES" dirty="0" smtClean="0">
                <a:latin typeface="Handwriting - Dakota"/>
                <a:cs typeface="Handwriting - Dakota"/>
              </a:rPr>
              <a:t>)</a:t>
            </a:r>
          </a:p>
        </p:txBody>
      </p:sp>
      <p:sp>
        <p:nvSpPr>
          <p:cNvPr id="13" name="Forma libre 12"/>
          <p:cNvSpPr/>
          <p:nvPr/>
        </p:nvSpPr>
        <p:spPr>
          <a:xfrm>
            <a:off x="1629306" y="628586"/>
            <a:ext cx="2727633" cy="1334141"/>
          </a:xfrm>
          <a:custGeom>
            <a:avLst/>
            <a:gdLst>
              <a:gd name="connsiteX0" fmla="*/ 2103986 w 2727633"/>
              <a:gd name="connsiteY0" fmla="*/ 0 h 1334141"/>
              <a:gd name="connsiteX1" fmla="*/ 1205943 w 2727633"/>
              <a:gd name="connsiteY1" fmla="*/ 115454 h 1334141"/>
              <a:gd name="connsiteX2" fmla="*/ 898043 w 2727633"/>
              <a:gd name="connsiteY2" fmla="*/ 384848 h 1334141"/>
              <a:gd name="connsiteX3" fmla="*/ 1154627 w 2727633"/>
              <a:gd name="connsiteY3" fmla="*/ 590101 h 1334141"/>
              <a:gd name="connsiteX4" fmla="*/ 2540178 w 2727633"/>
              <a:gd name="connsiteY4" fmla="*/ 577273 h 1334141"/>
              <a:gd name="connsiteX5" fmla="*/ 2706958 w 2727633"/>
              <a:gd name="connsiteY5" fmla="*/ 359192 h 1334141"/>
              <a:gd name="connsiteX6" fmla="*/ 2527349 w 2727633"/>
              <a:gd name="connsiteY6" fmla="*/ 128283 h 1334141"/>
              <a:gd name="connsiteX7" fmla="*/ 949360 w 2727633"/>
              <a:gd name="connsiteY7" fmla="*/ 153939 h 1334141"/>
              <a:gd name="connsiteX8" fmla="*/ 0 w 2727633"/>
              <a:gd name="connsiteY8" fmla="*/ 1334141 h 1334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27633" h="1334141">
                <a:moveTo>
                  <a:pt x="2103986" y="0"/>
                </a:moveTo>
                <a:cubicBezTo>
                  <a:pt x="1755459" y="25656"/>
                  <a:pt x="1406933" y="51313"/>
                  <a:pt x="1205943" y="115454"/>
                </a:cubicBezTo>
                <a:cubicBezTo>
                  <a:pt x="1004953" y="179595"/>
                  <a:pt x="906596" y="305740"/>
                  <a:pt x="898043" y="384848"/>
                </a:cubicBezTo>
                <a:cubicBezTo>
                  <a:pt x="889490" y="463956"/>
                  <a:pt x="880938" y="558030"/>
                  <a:pt x="1154627" y="590101"/>
                </a:cubicBezTo>
                <a:cubicBezTo>
                  <a:pt x="1428316" y="622172"/>
                  <a:pt x="2281456" y="615758"/>
                  <a:pt x="2540178" y="577273"/>
                </a:cubicBezTo>
                <a:cubicBezTo>
                  <a:pt x="2798900" y="538788"/>
                  <a:pt x="2709096" y="434024"/>
                  <a:pt x="2706958" y="359192"/>
                </a:cubicBezTo>
                <a:cubicBezTo>
                  <a:pt x="2704820" y="284360"/>
                  <a:pt x="2820282" y="162492"/>
                  <a:pt x="2527349" y="128283"/>
                </a:cubicBezTo>
                <a:cubicBezTo>
                  <a:pt x="2234416" y="94074"/>
                  <a:pt x="1370585" y="-47037"/>
                  <a:pt x="949360" y="153939"/>
                </a:cubicBezTo>
                <a:cubicBezTo>
                  <a:pt x="528135" y="354915"/>
                  <a:pt x="147536" y="1152407"/>
                  <a:pt x="0" y="1334141"/>
                </a:cubicBezTo>
              </a:path>
            </a:pathLst>
          </a:cu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Forma libre 13"/>
          <p:cNvSpPr/>
          <p:nvPr/>
        </p:nvSpPr>
        <p:spPr>
          <a:xfrm>
            <a:off x="4735316" y="641414"/>
            <a:ext cx="1894847" cy="962121"/>
          </a:xfrm>
          <a:custGeom>
            <a:avLst/>
            <a:gdLst>
              <a:gd name="connsiteX0" fmla="*/ 588795 w 1894847"/>
              <a:gd name="connsiteY0" fmla="*/ 0 h 962121"/>
              <a:gd name="connsiteX1" fmla="*/ 1512496 w 1894847"/>
              <a:gd name="connsiteY1" fmla="*/ 179596 h 962121"/>
              <a:gd name="connsiteX2" fmla="*/ 1332887 w 1894847"/>
              <a:gd name="connsiteY2" fmla="*/ 628586 h 962121"/>
              <a:gd name="connsiteX3" fmla="*/ 88457 w 1894847"/>
              <a:gd name="connsiteY3" fmla="*/ 551616 h 962121"/>
              <a:gd name="connsiteX4" fmla="*/ 280894 w 1894847"/>
              <a:gd name="connsiteY4" fmla="*/ 64142 h 962121"/>
              <a:gd name="connsiteX5" fmla="*/ 1717763 w 1894847"/>
              <a:gd name="connsiteY5" fmla="*/ 205253 h 962121"/>
              <a:gd name="connsiteX6" fmla="*/ 1871713 w 1894847"/>
              <a:gd name="connsiteY6" fmla="*/ 962121 h 962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94847" h="962121">
                <a:moveTo>
                  <a:pt x="588795" y="0"/>
                </a:moveTo>
                <a:cubicBezTo>
                  <a:pt x="988638" y="37416"/>
                  <a:pt x="1388481" y="74832"/>
                  <a:pt x="1512496" y="179596"/>
                </a:cubicBezTo>
                <a:cubicBezTo>
                  <a:pt x="1636511" y="284360"/>
                  <a:pt x="1570227" y="566583"/>
                  <a:pt x="1332887" y="628586"/>
                </a:cubicBezTo>
                <a:cubicBezTo>
                  <a:pt x="1095547" y="690589"/>
                  <a:pt x="263789" y="645690"/>
                  <a:pt x="88457" y="551616"/>
                </a:cubicBezTo>
                <a:cubicBezTo>
                  <a:pt x="-86875" y="457542"/>
                  <a:pt x="9343" y="121869"/>
                  <a:pt x="280894" y="64142"/>
                </a:cubicBezTo>
                <a:cubicBezTo>
                  <a:pt x="552445" y="6415"/>
                  <a:pt x="1452626" y="55590"/>
                  <a:pt x="1717763" y="205253"/>
                </a:cubicBezTo>
                <a:cubicBezTo>
                  <a:pt x="1982900" y="354916"/>
                  <a:pt x="1871713" y="962121"/>
                  <a:pt x="1871713" y="962121"/>
                </a:cubicBezTo>
              </a:path>
            </a:pathLst>
          </a:cu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CuadroTexto 14"/>
          <p:cNvSpPr txBox="1"/>
          <p:nvPr/>
        </p:nvSpPr>
        <p:spPr>
          <a:xfrm>
            <a:off x="2450374" y="141111"/>
            <a:ext cx="4361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venir Next Regular"/>
                <a:cs typeface="Avenir Next Regular"/>
              </a:rPr>
              <a:t>In </a:t>
            </a:r>
            <a:r>
              <a:rPr lang="es-ES" dirty="0" err="1" smtClean="0">
                <a:latin typeface="Avenir Next Regular"/>
                <a:cs typeface="Avenir Next Regular"/>
              </a:rPr>
              <a:t>essence</a:t>
            </a:r>
            <a:r>
              <a:rPr lang="es-ES" dirty="0" smtClean="0">
                <a:latin typeface="Avenir Next Regular"/>
                <a:cs typeface="Avenir Next Regular"/>
              </a:rPr>
              <a:t> </a:t>
            </a:r>
            <a:r>
              <a:rPr lang="es-ES" dirty="0" err="1" smtClean="0">
                <a:latin typeface="Avenir Next Regular"/>
                <a:cs typeface="Avenir Next Regular"/>
              </a:rPr>
              <a:t>what</a:t>
            </a:r>
            <a:r>
              <a:rPr lang="es-ES" dirty="0" smtClean="0">
                <a:latin typeface="Avenir Next Regular"/>
                <a:cs typeface="Avenir Next Regular"/>
              </a:rPr>
              <a:t> </a:t>
            </a:r>
            <a:r>
              <a:rPr lang="es-ES" dirty="0" err="1" smtClean="0">
                <a:latin typeface="Avenir Next Regular"/>
                <a:cs typeface="Avenir Next Regular"/>
              </a:rPr>
              <a:t>is</a:t>
            </a:r>
            <a:r>
              <a:rPr lang="es-ES" dirty="0" smtClean="0">
                <a:latin typeface="Avenir Next Regular"/>
                <a:cs typeface="Avenir Next Regular"/>
              </a:rPr>
              <a:t> </a:t>
            </a:r>
            <a:r>
              <a:rPr lang="es-ES" dirty="0" err="1" smtClean="0">
                <a:latin typeface="Avenir Next Regular"/>
                <a:cs typeface="Avenir Next Regular"/>
              </a:rPr>
              <a:t>it</a:t>
            </a:r>
            <a:r>
              <a:rPr lang="es-ES" dirty="0" smtClean="0">
                <a:latin typeface="Avenir Next Regular"/>
                <a:cs typeface="Avenir Next Regular"/>
              </a:rPr>
              <a:t> </a:t>
            </a:r>
            <a:r>
              <a:rPr lang="es-ES" dirty="0" err="1" smtClean="0">
                <a:latin typeface="Avenir Next Regular"/>
                <a:cs typeface="Avenir Next Regular"/>
              </a:rPr>
              <a:t>that</a:t>
            </a:r>
            <a:r>
              <a:rPr lang="es-ES" dirty="0" smtClean="0">
                <a:latin typeface="Avenir Next Regular"/>
                <a:cs typeface="Avenir Next Regular"/>
              </a:rPr>
              <a:t> </a:t>
            </a:r>
            <a:r>
              <a:rPr lang="es-ES" dirty="0" err="1" smtClean="0">
                <a:latin typeface="Avenir Next Regular"/>
                <a:cs typeface="Avenir Next Regular"/>
              </a:rPr>
              <a:t>we</a:t>
            </a:r>
            <a:r>
              <a:rPr lang="es-ES" dirty="0" smtClean="0">
                <a:latin typeface="Avenir Next Regular"/>
                <a:cs typeface="Avenir Next Regular"/>
              </a:rPr>
              <a:t> are </a:t>
            </a:r>
            <a:r>
              <a:rPr lang="es-ES" dirty="0" err="1" smtClean="0">
                <a:latin typeface="Avenir Next Regular"/>
                <a:cs typeface="Avenir Next Regular"/>
              </a:rPr>
              <a:t>doing</a:t>
            </a:r>
            <a:r>
              <a:rPr lang="es-ES" dirty="0" smtClean="0">
                <a:latin typeface="Avenir Next Regular"/>
                <a:cs typeface="Avenir Next Regular"/>
              </a:rPr>
              <a:t>…</a:t>
            </a:r>
            <a:endParaRPr lang="es-ES" dirty="0">
              <a:latin typeface="Avenir Next Regular"/>
              <a:cs typeface="Avenir Next Regular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1693451" y="4963006"/>
            <a:ext cx="5850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venir Next Regular"/>
                <a:cs typeface="Avenir Next Regular"/>
              </a:rPr>
              <a:t>A </a:t>
            </a:r>
            <a:r>
              <a:rPr lang="es-ES" dirty="0" err="1" smtClean="0">
                <a:latin typeface="Avenir Next Regular"/>
                <a:cs typeface="Avenir Next Regular"/>
              </a:rPr>
              <a:t>perception</a:t>
            </a:r>
            <a:r>
              <a:rPr lang="es-ES" dirty="0" smtClean="0">
                <a:latin typeface="Avenir Next Regular"/>
                <a:cs typeface="Avenir Next Regular"/>
              </a:rPr>
              <a:t> </a:t>
            </a:r>
            <a:r>
              <a:rPr lang="es-ES" dirty="0" err="1" smtClean="0">
                <a:latin typeface="Avenir Next Regular"/>
                <a:cs typeface="Avenir Next Regular"/>
              </a:rPr>
              <a:t>must</a:t>
            </a:r>
            <a:r>
              <a:rPr lang="es-ES" dirty="0" smtClean="0">
                <a:latin typeface="Avenir Next Regular"/>
                <a:cs typeface="Avenir Next Regular"/>
              </a:rPr>
              <a:t> </a:t>
            </a:r>
            <a:r>
              <a:rPr lang="es-ES" dirty="0" err="1" smtClean="0">
                <a:latin typeface="Avenir Next Regular"/>
                <a:cs typeface="Avenir Next Regular"/>
              </a:rPr>
              <a:t>exist</a:t>
            </a:r>
            <a:r>
              <a:rPr lang="es-ES" dirty="0" smtClean="0">
                <a:latin typeface="Avenir Next Regular"/>
                <a:cs typeface="Avenir Next Regular"/>
              </a:rPr>
              <a:t> </a:t>
            </a:r>
            <a:r>
              <a:rPr lang="es-ES" dirty="0" err="1" smtClean="0">
                <a:latin typeface="Avenir Next Regular"/>
                <a:cs typeface="Avenir Next Regular"/>
              </a:rPr>
              <a:t>that</a:t>
            </a:r>
            <a:r>
              <a:rPr lang="es-ES" dirty="0" smtClean="0">
                <a:latin typeface="Avenir Next Regular"/>
                <a:cs typeface="Avenir Next Regular"/>
              </a:rPr>
              <a:t> </a:t>
            </a:r>
            <a:r>
              <a:rPr lang="es-ES" dirty="0" err="1" smtClean="0">
                <a:latin typeface="Avenir Next Regular"/>
                <a:cs typeface="Avenir Next Regular"/>
              </a:rPr>
              <a:t>we</a:t>
            </a:r>
            <a:r>
              <a:rPr lang="es-ES" dirty="0" smtClean="0">
                <a:latin typeface="Avenir Next Regular"/>
                <a:cs typeface="Avenir Next Regular"/>
              </a:rPr>
              <a:t> </a:t>
            </a:r>
            <a:r>
              <a:rPr lang="es-ES" i="1" dirty="0" err="1" smtClean="0">
                <a:latin typeface="Avenir Next Regular"/>
                <a:cs typeface="Avenir Next Regular"/>
              </a:rPr>
              <a:t>give</a:t>
            </a:r>
            <a:r>
              <a:rPr lang="es-ES" dirty="0" smtClean="0">
                <a:latin typeface="Avenir Next Regular"/>
                <a:cs typeface="Avenir Next Regular"/>
              </a:rPr>
              <a:t> AND </a:t>
            </a:r>
            <a:r>
              <a:rPr lang="es-ES" i="1" dirty="0" err="1" smtClean="0">
                <a:latin typeface="Avenir Next Regular"/>
                <a:cs typeface="Avenir Next Regular"/>
              </a:rPr>
              <a:t>receive</a:t>
            </a:r>
            <a:r>
              <a:rPr lang="es-ES" dirty="0" smtClean="0">
                <a:latin typeface="Avenir Next Regular"/>
                <a:cs typeface="Avenir Next Regular"/>
              </a:rPr>
              <a:t> </a:t>
            </a:r>
            <a:r>
              <a:rPr lang="es-ES" dirty="0" err="1" smtClean="0">
                <a:latin typeface="Avenir Next Regular"/>
                <a:cs typeface="Avenir Next Regular"/>
              </a:rPr>
              <a:t>something</a:t>
            </a:r>
            <a:r>
              <a:rPr lang="es-ES" dirty="0" smtClean="0">
                <a:latin typeface="Avenir Next Regular"/>
                <a:cs typeface="Avenir Next Regular"/>
              </a:rPr>
              <a:t> </a:t>
            </a:r>
            <a:r>
              <a:rPr lang="es-ES" dirty="0" err="1" smtClean="0">
                <a:latin typeface="Avenir Next Regular"/>
                <a:cs typeface="Avenir Next Regular"/>
              </a:rPr>
              <a:t>valuable</a:t>
            </a:r>
            <a:r>
              <a:rPr lang="es-ES" dirty="0" smtClean="0">
                <a:latin typeface="Avenir Next Regular"/>
                <a:cs typeface="Avenir Next Regular"/>
              </a:rPr>
              <a:t>… a trust-</a:t>
            </a:r>
            <a:r>
              <a:rPr lang="es-ES" dirty="0" err="1" smtClean="0">
                <a:latin typeface="Avenir Next Regular"/>
                <a:cs typeface="Avenir Next Regular"/>
              </a:rPr>
              <a:t>building</a:t>
            </a:r>
            <a:r>
              <a:rPr lang="es-ES" dirty="0" smtClean="0">
                <a:latin typeface="Avenir Next Regular"/>
                <a:cs typeface="Avenir Next Regular"/>
              </a:rPr>
              <a:t> </a:t>
            </a:r>
            <a:r>
              <a:rPr lang="es-ES" dirty="0" err="1" smtClean="0">
                <a:latin typeface="Avenir Next Regular"/>
                <a:cs typeface="Avenir Next Regular"/>
              </a:rPr>
              <a:t>relationship</a:t>
            </a:r>
            <a:endParaRPr lang="es-ES" dirty="0">
              <a:latin typeface="Avenir Next Regular"/>
              <a:cs typeface="Avenir Nex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379462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 animBg="1"/>
      <p:bldP spid="10" grpId="0" animBg="1"/>
      <p:bldP spid="11" grpId="0" animBg="1"/>
      <p:bldP spid="13" grpId="0" animBg="1"/>
      <p:bldP spid="14" grpId="0" animBg="1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7251"/>
            <a:ext cx="8229600" cy="952500"/>
          </a:xfrm>
        </p:spPr>
        <p:txBody>
          <a:bodyPr/>
          <a:lstStyle/>
          <a:p>
            <a:r>
              <a:rPr lang="es-ES" dirty="0" err="1" smtClean="0"/>
              <a:t>This</a:t>
            </a:r>
            <a:r>
              <a:rPr lang="es-ES" dirty="0" smtClean="0"/>
              <a:t> </a:t>
            </a:r>
            <a:r>
              <a:rPr lang="es-ES" dirty="0" err="1"/>
              <a:t>S</a:t>
            </a:r>
            <a:r>
              <a:rPr lang="es-ES" dirty="0" err="1" smtClean="0"/>
              <a:t>ession</a:t>
            </a:r>
            <a:endParaRPr lang="es-ES" dirty="0"/>
          </a:p>
        </p:txBody>
      </p:sp>
      <p:sp>
        <p:nvSpPr>
          <p:cNvPr id="4" name="Elipse 3"/>
          <p:cNvSpPr/>
          <p:nvPr/>
        </p:nvSpPr>
        <p:spPr>
          <a:xfrm>
            <a:off x="3287321" y="1660881"/>
            <a:ext cx="1783732" cy="181217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200" dirty="0" smtClean="0">
                <a:solidFill>
                  <a:schemeClr val="bg1"/>
                </a:solidFill>
              </a:rPr>
              <a:t>WHY and WHAT </a:t>
            </a:r>
            <a:r>
              <a:rPr lang="es-ES" sz="1200" dirty="0" err="1" smtClean="0">
                <a:solidFill>
                  <a:schemeClr val="bg1"/>
                </a:solidFill>
              </a:rPr>
              <a:t>stakeholder</a:t>
            </a:r>
            <a:r>
              <a:rPr lang="es-ES" sz="1200" dirty="0" smtClean="0">
                <a:solidFill>
                  <a:schemeClr val="bg1"/>
                </a:solidFill>
              </a:rPr>
              <a:t> </a:t>
            </a:r>
            <a:r>
              <a:rPr lang="es-ES" sz="1200" dirty="0" err="1" smtClean="0">
                <a:solidFill>
                  <a:schemeClr val="bg1"/>
                </a:solidFill>
              </a:rPr>
              <a:t>engagement</a:t>
            </a:r>
            <a:r>
              <a:rPr lang="es-ES" sz="1200" dirty="0" smtClean="0">
                <a:solidFill>
                  <a:schemeClr val="bg1"/>
                </a:solidFill>
              </a:rPr>
              <a:t>?</a:t>
            </a:r>
            <a:endParaRPr lang="es-ES" sz="1200" dirty="0">
              <a:solidFill>
                <a:schemeClr val="bg1"/>
              </a:solidFill>
            </a:endParaRPr>
          </a:p>
        </p:txBody>
      </p:sp>
      <p:sp>
        <p:nvSpPr>
          <p:cNvPr id="5" name="Elipse 4"/>
          <p:cNvSpPr/>
          <p:nvPr/>
        </p:nvSpPr>
        <p:spPr>
          <a:xfrm>
            <a:off x="4762147" y="1695294"/>
            <a:ext cx="2305187" cy="24223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200" dirty="0" err="1" smtClean="0">
                <a:solidFill>
                  <a:schemeClr val="bg1"/>
                </a:solidFill>
              </a:rPr>
              <a:t>Main</a:t>
            </a:r>
            <a:r>
              <a:rPr lang="es-ES" sz="1200" dirty="0" smtClean="0">
                <a:solidFill>
                  <a:schemeClr val="bg1"/>
                </a:solidFill>
              </a:rPr>
              <a:t> STEPS in </a:t>
            </a:r>
            <a:r>
              <a:rPr lang="es-ES" sz="1200" dirty="0" err="1" smtClean="0">
                <a:solidFill>
                  <a:schemeClr val="bg1"/>
                </a:solidFill>
              </a:rPr>
              <a:t>designing</a:t>
            </a:r>
            <a:r>
              <a:rPr lang="es-ES" sz="1200" dirty="0" smtClean="0">
                <a:solidFill>
                  <a:schemeClr val="bg1"/>
                </a:solidFill>
              </a:rPr>
              <a:t> and </a:t>
            </a:r>
            <a:r>
              <a:rPr lang="es-ES" sz="1200" dirty="0" err="1" smtClean="0">
                <a:solidFill>
                  <a:schemeClr val="bg1"/>
                </a:solidFill>
              </a:rPr>
              <a:t>implementing</a:t>
            </a:r>
            <a:r>
              <a:rPr lang="es-ES" sz="1200" dirty="0" smtClean="0">
                <a:solidFill>
                  <a:schemeClr val="bg1"/>
                </a:solidFill>
              </a:rPr>
              <a:t> a </a:t>
            </a:r>
            <a:r>
              <a:rPr lang="es-ES" sz="1200" dirty="0" err="1" smtClean="0">
                <a:solidFill>
                  <a:schemeClr val="bg1"/>
                </a:solidFill>
              </a:rPr>
              <a:t>stakeholder</a:t>
            </a:r>
            <a:r>
              <a:rPr lang="es-ES" sz="1200" dirty="0" smtClean="0">
                <a:solidFill>
                  <a:schemeClr val="bg1"/>
                </a:solidFill>
              </a:rPr>
              <a:t> </a:t>
            </a:r>
            <a:r>
              <a:rPr lang="es-ES" sz="1200" dirty="0" err="1" smtClean="0">
                <a:solidFill>
                  <a:schemeClr val="bg1"/>
                </a:solidFill>
              </a:rPr>
              <a:t>engagement</a:t>
            </a:r>
            <a:r>
              <a:rPr lang="es-ES" sz="1200" dirty="0" smtClean="0">
                <a:solidFill>
                  <a:schemeClr val="bg1"/>
                </a:solidFill>
              </a:rPr>
              <a:t> </a:t>
            </a:r>
            <a:r>
              <a:rPr lang="es-ES" sz="1200" dirty="0" err="1" smtClean="0">
                <a:solidFill>
                  <a:schemeClr val="bg1"/>
                </a:solidFill>
              </a:rPr>
              <a:t>process</a:t>
            </a:r>
            <a:r>
              <a:rPr lang="es-ES" sz="1200" dirty="0" smtClean="0">
                <a:solidFill>
                  <a:schemeClr val="bg1"/>
                </a:solidFill>
              </a:rPr>
              <a:t> (</a:t>
            </a:r>
            <a:r>
              <a:rPr lang="es-ES" sz="1200" dirty="0" err="1" smtClean="0">
                <a:solidFill>
                  <a:schemeClr val="bg1"/>
                </a:solidFill>
              </a:rPr>
              <a:t>for</a:t>
            </a:r>
            <a:r>
              <a:rPr lang="es-ES" sz="1200" dirty="0" smtClean="0">
                <a:solidFill>
                  <a:schemeClr val="bg1"/>
                </a:solidFill>
              </a:rPr>
              <a:t> LEDS)</a:t>
            </a:r>
            <a:endParaRPr lang="es-ES" sz="1200" dirty="0">
              <a:solidFill>
                <a:schemeClr val="bg1"/>
              </a:solidFill>
            </a:endParaRPr>
          </a:p>
        </p:txBody>
      </p:sp>
      <p:sp>
        <p:nvSpPr>
          <p:cNvPr id="6" name="Elipse 5"/>
          <p:cNvSpPr/>
          <p:nvPr/>
        </p:nvSpPr>
        <p:spPr>
          <a:xfrm>
            <a:off x="3687090" y="3230857"/>
            <a:ext cx="1568005" cy="1509488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200" dirty="0" err="1" smtClean="0">
                <a:solidFill>
                  <a:schemeClr val="bg1"/>
                </a:solidFill>
              </a:rPr>
              <a:t>Some</a:t>
            </a:r>
            <a:r>
              <a:rPr lang="es-ES" sz="1200" dirty="0">
                <a:solidFill>
                  <a:schemeClr val="bg1"/>
                </a:solidFill>
              </a:rPr>
              <a:t> </a:t>
            </a:r>
            <a:r>
              <a:rPr lang="es-ES" sz="1200" dirty="0" err="1" smtClean="0">
                <a:solidFill>
                  <a:schemeClr val="bg1"/>
                </a:solidFill>
              </a:rPr>
              <a:t>methods</a:t>
            </a:r>
            <a:r>
              <a:rPr lang="es-ES" sz="1200" dirty="0" smtClean="0">
                <a:solidFill>
                  <a:schemeClr val="bg1"/>
                </a:solidFill>
              </a:rPr>
              <a:t> and </a:t>
            </a:r>
            <a:r>
              <a:rPr lang="es-ES" sz="1200" dirty="0" err="1" smtClean="0">
                <a:solidFill>
                  <a:schemeClr val="bg1"/>
                </a:solidFill>
              </a:rPr>
              <a:t>tools</a:t>
            </a:r>
            <a:r>
              <a:rPr lang="es-ES" sz="1200" dirty="0" smtClean="0">
                <a:solidFill>
                  <a:schemeClr val="bg1"/>
                </a:solidFill>
              </a:rPr>
              <a:t> </a:t>
            </a:r>
            <a:r>
              <a:rPr lang="es-ES" sz="1200" dirty="0" err="1" smtClean="0">
                <a:solidFill>
                  <a:schemeClr val="bg1"/>
                </a:solidFill>
              </a:rPr>
              <a:t>for</a:t>
            </a:r>
            <a:r>
              <a:rPr lang="es-ES" sz="1200" dirty="0" smtClean="0">
                <a:solidFill>
                  <a:schemeClr val="bg1"/>
                </a:solidFill>
              </a:rPr>
              <a:t> </a:t>
            </a:r>
            <a:r>
              <a:rPr lang="es-ES" sz="1200" dirty="0" err="1" smtClean="0">
                <a:solidFill>
                  <a:schemeClr val="bg1"/>
                </a:solidFill>
              </a:rPr>
              <a:t>stakholder</a:t>
            </a:r>
            <a:r>
              <a:rPr lang="es-ES" sz="1200" dirty="0" smtClean="0">
                <a:solidFill>
                  <a:schemeClr val="bg1"/>
                </a:solidFill>
              </a:rPr>
              <a:t> </a:t>
            </a:r>
            <a:r>
              <a:rPr lang="es-ES" sz="1200" dirty="0" err="1" smtClean="0">
                <a:solidFill>
                  <a:schemeClr val="bg1"/>
                </a:solidFill>
              </a:rPr>
              <a:t>engagement</a:t>
            </a:r>
            <a:endParaRPr lang="es-ES" sz="1200" dirty="0">
              <a:solidFill>
                <a:schemeClr val="bg1"/>
              </a:solidFill>
            </a:endParaRPr>
          </a:p>
        </p:txBody>
      </p:sp>
      <p:sp>
        <p:nvSpPr>
          <p:cNvPr id="9" name="Rectángulo redondeado 8"/>
          <p:cNvSpPr/>
          <p:nvPr/>
        </p:nvSpPr>
        <p:spPr>
          <a:xfrm>
            <a:off x="725689" y="1295918"/>
            <a:ext cx="2164107" cy="3959292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charset="2"/>
              <a:buChar char="ü"/>
            </a:pPr>
            <a:r>
              <a:rPr lang="es-ES" sz="1400" dirty="0" err="1" smtClean="0">
                <a:latin typeface="Avenir Next Regular"/>
                <a:cs typeface="Avenir Next Regular"/>
              </a:rPr>
              <a:t>Introduction</a:t>
            </a:r>
            <a:r>
              <a:rPr lang="es-ES" sz="1400" dirty="0" smtClean="0">
                <a:latin typeface="Avenir Next Regular"/>
                <a:cs typeface="Avenir Next Regular"/>
              </a:rPr>
              <a:t> and </a:t>
            </a:r>
            <a:r>
              <a:rPr lang="es-ES" sz="1400" dirty="0" err="1" smtClean="0">
                <a:latin typeface="Avenir Next Regular"/>
                <a:cs typeface="Avenir Next Regular"/>
              </a:rPr>
              <a:t>your</a:t>
            </a:r>
            <a:r>
              <a:rPr lang="es-ES" sz="1400" dirty="0" smtClean="0">
                <a:latin typeface="Avenir Next Regular"/>
                <a:cs typeface="Avenir Next Regular"/>
              </a:rPr>
              <a:t> </a:t>
            </a:r>
            <a:r>
              <a:rPr lang="es-ES" sz="1400" dirty="0" err="1" smtClean="0">
                <a:latin typeface="Avenir Next Regular"/>
                <a:cs typeface="Avenir Next Regular"/>
              </a:rPr>
              <a:t>objectives</a:t>
            </a:r>
            <a:r>
              <a:rPr lang="es-ES" sz="1400" dirty="0" smtClean="0">
                <a:latin typeface="Avenir Next Regular"/>
                <a:cs typeface="Avenir Next Regular"/>
              </a:rPr>
              <a:t>/</a:t>
            </a:r>
            <a:r>
              <a:rPr lang="es-ES" sz="1400" dirty="0" err="1" smtClean="0">
                <a:latin typeface="Avenir Next Regular"/>
                <a:cs typeface="Avenir Next Regular"/>
              </a:rPr>
              <a:t>expectations</a:t>
            </a:r>
            <a:endParaRPr lang="es-ES" sz="1400" dirty="0" smtClean="0">
              <a:latin typeface="Avenir Next Regular"/>
              <a:cs typeface="Avenir Next Regular"/>
            </a:endParaRPr>
          </a:p>
          <a:p>
            <a:pPr marL="285750" indent="-285750">
              <a:buFont typeface="Wingdings" charset="2"/>
              <a:buChar char="ü"/>
            </a:pPr>
            <a:r>
              <a:rPr lang="es-ES" sz="1400" dirty="0" err="1" smtClean="0">
                <a:latin typeface="Avenir Next Regular"/>
                <a:cs typeface="Avenir Next Regular"/>
              </a:rPr>
              <a:t>Why</a:t>
            </a:r>
            <a:r>
              <a:rPr lang="es-ES" sz="1400" dirty="0" smtClean="0">
                <a:latin typeface="Avenir Next Regular"/>
                <a:cs typeface="Avenir Next Regular"/>
              </a:rPr>
              <a:t> </a:t>
            </a:r>
            <a:r>
              <a:rPr lang="es-ES" sz="1400" dirty="0" err="1" smtClean="0">
                <a:latin typeface="Avenir Next Regular"/>
                <a:cs typeface="Avenir Next Regular"/>
              </a:rPr>
              <a:t>stakeholder</a:t>
            </a:r>
            <a:r>
              <a:rPr lang="es-ES" sz="1400" dirty="0" smtClean="0">
                <a:latin typeface="Avenir Next Regular"/>
                <a:cs typeface="Avenir Next Regular"/>
              </a:rPr>
              <a:t> </a:t>
            </a:r>
            <a:r>
              <a:rPr lang="es-ES" sz="1400" dirty="0" err="1" smtClean="0">
                <a:latin typeface="Avenir Next Regular"/>
                <a:cs typeface="Avenir Next Regular"/>
              </a:rPr>
              <a:t>engagement</a:t>
            </a:r>
            <a:r>
              <a:rPr lang="es-ES" sz="1400" dirty="0">
                <a:latin typeface="Avenir Next Regular"/>
                <a:cs typeface="Avenir Next Regular"/>
              </a:rPr>
              <a:t> </a:t>
            </a:r>
            <a:r>
              <a:rPr lang="es-ES" sz="1400" dirty="0" smtClean="0">
                <a:latin typeface="Avenir Next Regular"/>
                <a:cs typeface="Avenir Next Regular"/>
              </a:rPr>
              <a:t>– </a:t>
            </a:r>
            <a:r>
              <a:rPr lang="es-ES" sz="1400" dirty="0" err="1" smtClean="0">
                <a:latin typeface="Avenir Next Regular"/>
                <a:cs typeface="Avenir Next Regular"/>
              </a:rPr>
              <a:t>the</a:t>
            </a:r>
            <a:r>
              <a:rPr lang="es-ES" sz="1400" dirty="0" smtClean="0">
                <a:latin typeface="Avenir Next Regular"/>
                <a:cs typeface="Avenir Next Regular"/>
              </a:rPr>
              <a:t> case of MAPS </a:t>
            </a:r>
            <a:r>
              <a:rPr lang="es-ES" sz="1400" dirty="0" err="1" smtClean="0">
                <a:latin typeface="Avenir Next Regular"/>
                <a:cs typeface="Avenir Next Regular"/>
              </a:rPr>
              <a:t>Programme</a:t>
            </a:r>
            <a:endParaRPr lang="es-ES" sz="1400" dirty="0" smtClean="0">
              <a:latin typeface="Avenir Next Regular"/>
              <a:cs typeface="Avenir Next Regular"/>
            </a:endParaRPr>
          </a:p>
          <a:p>
            <a:pPr marL="285750" indent="-285750">
              <a:buFont typeface="Wingdings" charset="2"/>
              <a:buChar char="ü"/>
            </a:pPr>
            <a:r>
              <a:rPr lang="es-ES" sz="1400" dirty="0" err="1" smtClean="0">
                <a:latin typeface="Avenir Next Regular"/>
                <a:cs typeface="Avenir Next Regular"/>
              </a:rPr>
              <a:t>How</a:t>
            </a:r>
            <a:r>
              <a:rPr lang="es-ES" sz="1400" dirty="0">
                <a:latin typeface="Avenir Next Regular"/>
                <a:cs typeface="Avenir Next Regular"/>
              </a:rPr>
              <a:t> </a:t>
            </a:r>
            <a:r>
              <a:rPr lang="es-ES" sz="1400" dirty="0" smtClean="0">
                <a:latin typeface="Avenir Next Regular"/>
                <a:cs typeface="Avenir Next Regular"/>
              </a:rPr>
              <a:t>– </a:t>
            </a:r>
            <a:r>
              <a:rPr lang="es-ES" sz="1400" dirty="0" err="1" smtClean="0">
                <a:latin typeface="Avenir Next Regular"/>
                <a:cs typeface="Avenir Next Regular"/>
              </a:rPr>
              <a:t>main</a:t>
            </a:r>
            <a:r>
              <a:rPr lang="es-ES" sz="1400" dirty="0" smtClean="0">
                <a:latin typeface="Avenir Next Regular"/>
                <a:cs typeface="Avenir Next Regular"/>
              </a:rPr>
              <a:t> </a:t>
            </a:r>
            <a:r>
              <a:rPr lang="es-ES" sz="1400" dirty="0" err="1" smtClean="0">
                <a:latin typeface="Avenir Next Regular"/>
                <a:cs typeface="Avenir Next Regular"/>
              </a:rPr>
              <a:t>steps</a:t>
            </a:r>
            <a:r>
              <a:rPr lang="es-ES" sz="1400" dirty="0" smtClean="0">
                <a:latin typeface="Avenir Next Regular"/>
                <a:cs typeface="Avenir Next Regular"/>
              </a:rPr>
              <a:t> in </a:t>
            </a:r>
            <a:r>
              <a:rPr lang="es-ES" sz="1400" dirty="0" err="1" smtClean="0">
                <a:latin typeface="Avenir Next Regular"/>
                <a:cs typeface="Avenir Next Regular"/>
              </a:rPr>
              <a:t>designing</a:t>
            </a:r>
            <a:r>
              <a:rPr lang="es-ES" sz="1400" dirty="0" smtClean="0">
                <a:latin typeface="Avenir Next Regular"/>
                <a:cs typeface="Avenir Next Regular"/>
              </a:rPr>
              <a:t> and </a:t>
            </a:r>
            <a:r>
              <a:rPr lang="es-ES" sz="1400" dirty="0" err="1" smtClean="0">
                <a:latin typeface="Avenir Next Regular"/>
                <a:cs typeface="Avenir Next Regular"/>
              </a:rPr>
              <a:t>implementing</a:t>
            </a:r>
            <a:r>
              <a:rPr lang="es-ES" sz="1400" dirty="0" smtClean="0">
                <a:latin typeface="Avenir Next Regular"/>
                <a:cs typeface="Avenir Next Regular"/>
              </a:rPr>
              <a:t> a </a:t>
            </a:r>
            <a:r>
              <a:rPr lang="es-ES" sz="1400" dirty="0" err="1" smtClean="0">
                <a:latin typeface="Avenir Next Regular"/>
                <a:cs typeface="Avenir Next Regular"/>
              </a:rPr>
              <a:t>participatory</a:t>
            </a:r>
            <a:r>
              <a:rPr lang="es-ES" sz="1400" dirty="0" smtClean="0">
                <a:latin typeface="Avenir Next Regular"/>
                <a:cs typeface="Avenir Next Regular"/>
              </a:rPr>
              <a:t> </a:t>
            </a:r>
            <a:r>
              <a:rPr lang="es-ES" sz="1400" dirty="0" err="1" smtClean="0">
                <a:latin typeface="Avenir Next Regular"/>
                <a:cs typeface="Avenir Next Regular"/>
              </a:rPr>
              <a:t>process</a:t>
            </a:r>
            <a:endParaRPr lang="es-ES" sz="1400" dirty="0" smtClean="0">
              <a:latin typeface="Avenir Next Regular"/>
              <a:cs typeface="Avenir Next Regular"/>
            </a:endParaRPr>
          </a:p>
          <a:p>
            <a:pPr marL="285750" indent="-285750">
              <a:buFont typeface="Wingdings" charset="2"/>
              <a:buChar char="ü"/>
            </a:pPr>
            <a:r>
              <a:rPr lang="es-ES" sz="1400" dirty="0" smtClean="0">
                <a:latin typeface="Avenir Next Regular"/>
                <a:cs typeface="Avenir Next Regular"/>
              </a:rPr>
              <a:t>Q&amp;A</a:t>
            </a:r>
          </a:p>
          <a:p>
            <a:pPr marL="285750" indent="-285750">
              <a:buFont typeface="Wingdings" charset="2"/>
              <a:buChar char="ü"/>
            </a:pPr>
            <a:r>
              <a:rPr lang="es-ES" sz="1400" dirty="0" err="1" smtClean="0">
                <a:latin typeface="Avenir Next Regular"/>
                <a:cs typeface="Avenir Next Regular"/>
              </a:rPr>
              <a:t>Evaluation</a:t>
            </a:r>
            <a:r>
              <a:rPr lang="es-ES" sz="1400" dirty="0" smtClean="0">
                <a:latin typeface="Avenir Next Regular"/>
                <a:cs typeface="Avenir Next Regular"/>
              </a:rPr>
              <a:t> </a:t>
            </a:r>
          </a:p>
        </p:txBody>
      </p:sp>
      <p:sp>
        <p:nvSpPr>
          <p:cNvPr id="10" name="Forma libre 9"/>
          <p:cNvSpPr/>
          <p:nvPr/>
        </p:nvSpPr>
        <p:spPr>
          <a:xfrm>
            <a:off x="3007166" y="1101531"/>
            <a:ext cx="4281493" cy="4362941"/>
          </a:xfrm>
          <a:custGeom>
            <a:avLst/>
            <a:gdLst>
              <a:gd name="connsiteX0" fmla="*/ 3096393 w 4281493"/>
              <a:gd name="connsiteY0" fmla="*/ 25918 h 4362941"/>
              <a:gd name="connsiteX1" fmla="*/ 660153 w 4281493"/>
              <a:gd name="connsiteY1" fmla="*/ 388775 h 4362941"/>
              <a:gd name="connsiteX2" fmla="*/ 115887 w 4281493"/>
              <a:gd name="connsiteY2" fmla="*/ 2034591 h 4362941"/>
              <a:gd name="connsiteX3" fmla="*/ 25176 w 4281493"/>
              <a:gd name="connsiteY3" fmla="*/ 3822959 h 4362941"/>
              <a:gd name="connsiteX4" fmla="*/ 452813 w 4281493"/>
              <a:gd name="connsiteY4" fmla="*/ 4328367 h 4362941"/>
              <a:gd name="connsiteX5" fmla="*/ 2215200 w 4281493"/>
              <a:gd name="connsiteY5" fmla="*/ 4276530 h 4362941"/>
              <a:gd name="connsiteX6" fmla="*/ 3886875 w 4281493"/>
              <a:gd name="connsiteY6" fmla="*/ 3939591 h 4362941"/>
              <a:gd name="connsiteX7" fmla="*/ 4262678 w 4281493"/>
              <a:gd name="connsiteY7" fmla="*/ 2410408 h 4362941"/>
              <a:gd name="connsiteX8" fmla="*/ 4146050 w 4281493"/>
              <a:gd name="connsiteY8" fmla="*/ 971938 h 4362941"/>
              <a:gd name="connsiteX9" fmla="*/ 3472196 w 4281493"/>
              <a:gd name="connsiteY9" fmla="*/ 259183 h 4362941"/>
              <a:gd name="connsiteX10" fmla="*/ 1619099 w 4281493"/>
              <a:gd name="connsiteY10" fmla="*/ 0 h 4362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81493" h="4362941">
                <a:moveTo>
                  <a:pt x="3096393" y="25918"/>
                </a:moveTo>
                <a:cubicBezTo>
                  <a:pt x="2126648" y="39957"/>
                  <a:pt x="1156904" y="53996"/>
                  <a:pt x="660153" y="388775"/>
                </a:cubicBezTo>
                <a:cubicBezTo>
                  <a:pt x="163402" y="723554"/>
                  <a:pt x="221716" y="1462227"/>
                  <a:pt x="115887" y="2034591"/>
                </a:cubicBezTo>
                <a:cubicBezTo>
                  <a:pt x="10058" y="2606955"/>
                  <a:pt x="-30978" y="3440663"/>
                  <a:pt x="25176" y="3822959"/>
                </a:cubicBezTo>
                <a:cubicBezTo>
                  <a:pt x="81330" y="4205255"/>
                  <a:pt x="87809" y="4252772"/>
                  <a:pt x="452813" y="4328367"/>
                </a:cubicBezTo>
                <a:cubicBezTo>
                  <a:pt x="817817" y="4403962"/>
                  <a:pt x="1642856" y="4341326"/>
                  <a:pt x="2215200" y="4276530"/>
                </a:cubicBezTo>
                <a:cubicBezTo>
                  <a:pt x="2787544" y="4211734"/>
                  <a:pt x="3545629" y="4250611"/>
                  <a:pt x="3886875" y="3939591"/>
                </a:cubicBezTo>
                <a:cubicBezTo>
                  <a:pt x="4228121" y="3628571"/>
                  <a:pt x="4219482" y="2905017"/>
                  <a:pt x="4262678" y="2410408"/>
                </a:cubicBezTo>
                <a:cubicBezTo>
                  <a:pt x="4305874" y="1915799"/>
                  <a:pt x="4277797" y="1330475"/>
                  <a:pt x="4146050" y="971938"/>
                </a:cubicBezTo>
                <a:cubicBezTo>
                  <a:pt x="4014303" y="613401"/>
                  <a:pt x="3893355" y="421173"/>
                  <a:pt x="3472196" y="259183"/>
                </a:cubicBezTo>
                <a:cubicBezTo>
                  <a:pt x="3051037" y="97193"/>
                  <a:pt x="1619099" y="0"/>
                  <a:pt x="1619099" y="0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3 CuadroTexto"/>
          <p:cNvSpPr txBox="1">
            <a:spLocks noChangeArrowheads="1"/>
          </p:cNvSpPr>
          <p:nvPr/>
        </p:nvSpPr>
        <p:spPr bwMode="auto">
          <a:xfrm>
            <a:off x="7308723" y="1823739"/>
            <a:ext cx="182718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CL" sz="1600" b="1" dirty="0" smtClean="0">
                <a:solidFill>
                  <a:srgbClr val="FF0000"/>
                </a:solidFill>
                <a:latin typeface="Handwriting - Dakota"/>
                <a:cs typeface="Handwriting - Dakota"/>
              </a:rPr>
              <a:t>It is crucial that we know what is it that we want to do together (expectations) and that we are flexible to accomodate other contents / emphasis.</a:t>
            </a:r>
            <a:endParaRPr lang="es-ES_tradnl" sz="1600" b="1" dirty="0">
              <a:solidFill>
                <a:srgbClr val="FF0000"/>
              </a:solidFill>
              <a:latin typeface="Handwriting - Dakota"/>
              <a:cs typeface="Handwriting - Dakota"/>
            </a:endParaRPr>
          </a:p>
        </p:txBody>
      </p:sp>
    </p:spTree>
    <p:extLst>
      <p:ext uri="{BB962C8B-B14F-4D97-AF65-F5344CB8AC3E}">
        <p14:creationId xmlns:p14="http://schemas.microsoft.com/office/powerpoint/2010/main" val="819856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  <p:bldP spid="5" grpId="0" animBg="1"/>
      <p:bldP spid="6" grpId="0" animBg="1"/>
      <p:bldP spid="9" grpId="0" animBg="1"/>
      <p:bldP spid="10" grpId="0" animBg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err="1" smtClean="0"/>
              <a:t>Your</a:t>
            </a:r>
            <a:r>
              <a:rPr lang="es-ES" dirty="0" smtClean="0"/>
              <a:t> </a:t>
            </a:r>
            <a:r>
              <a:rPr lang="es-ES" dirty="0" err="1" smtClean="0"/>
              <a:t>objectives</a:t>
            </a:r>
            <a:r>
              <a:rPr lang="es-ES" dirty="0" smtClean="0"/>
              <a:t> / </a:t>
            </a:r>
            <a:r>
              <a:rPr lang="es-ES" dirty="0" err="1" smtClean="0"/>
              <a:t>expectations</a:t>
            </a:r>
            <a:r>
              <a:rPr lang="es-ES" dirty="0" smtClean="0"/>
              <a:t> </a:t>
            </a:r>
            <a:br>
              <a:rPr lang="es-ES" dirty="0" smtClean="0"/>
            </a:br>
            <a:r>
              <a:rPr lang="es-ES" sz="3100" dirty="0" smtClean="0"/>
              <a:t>(</a:t>
            </a:r>
            <a:r>
              <a:rPr lang="es-ES" sz="3100" dirty="0" err="1" smtClean="0"/>
              <a:t>for</a:t>
            </a:r>
            <a:r>
              <a:rPr lang="es-ES" sz="3100" dirty="0" smtClean="0"/>
              <a:t> </a:t>
            </a:r>
            <a:r>
              <a:rPr lang="es-ES" sz="3100" dirty="0" err="1" smtClean="0"/>
              <a:t>this</a:t>
            </a:r>
            <a:r>
              <a:rPr lang="es-ES" sz="3100" dirty="0" smtClean="0"/>
              <a:t> </a:t>
            </a:r>
            <a:r>
              <a:rPr lang="es-ES" sz="3100" dirty="0" err="1" smtClean="0"/>
              <a:t>session</a:t>
            </a:r>
            <a:r>
              <a:rPr lang="es-ES" sz="3100" dirty="0" smtClean="0"/>
              <a:t>)</a:t>
            </a:r>
            <a:endParaRPr lang="es-ES" sz="31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2985275"/>
            <a:ext cx="8229600" cy="1362473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s-ES" dirty="0" err="1" smtClean="0"/>
              <a:t>Why</a:t>
            </a:r>
            <a:r>
              <a:rPr lang="es-ES" dirty="0" smtClean="0"/>
              <a:t> </a:t>
            </a:r>
            <a:r>
              <a:rPr lang="es-ES" dirty="0" err="1" smtClean="0"/>
              <a:t>have</a:t>
            </a:r>
            <a:r>
              <a:rPr lang="es-ES" dirty="0" smtClean="0"/>
              <a:t> </a:t>
            </a:r>
            <a:r>
              <a:rPr lang="es-ES" dirty="0" err="1" smtClean="0"/>
              <a:t>stakeholder</a:t>
            </a:r>
            <a:r>
              <a:rPr lang="es-ES" dirty="0" smtClean="0"/>
              <a:t> </a:t>
            </a:r>
            <a:r>
              <a:rPr lang="es-ES" dirty="0" err="1" smtClean="0"/>
              <a:t>engagement</a:t>
            </a:r>
            <a:r>
              <a:rPr lang="es-ES" dirty="0" smtClean="0"/>
              <a:t> in LEDS?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 err="1" smtClean="0"/>
              <a:t>What</a:t>
            </a:r>
            <a:r>
              <a:rPr lang="es-ES" dirty="0" smtClean="0"/>
              <a:t> </a:t>
            </a:r>
            <a:r>
              <a:rPr lang="es-ES" dirty="0" err="1" smtClean="0"/>
              <a:t>would</a:t>
            </a:r>
            <a:r>
              <a:rPr lang="es-ES" dirty="0" smtClean="0"/>
              <a:t> </a:t>
            </a:r>
            <a:r>
              <a:rPr lang="es-ES" dirty="0" err="1" smtClean="0"/>
              <a:t>you</a:t>
            </a:r>
            <a:r>
              <a:rPr lang="es-ES" dirty="0" smtClean="0"/>
              <a:t> </a:t>
            </a:r>
            <a:r>
              <a:rPr lang="es-ES" dirty="0" err="1" smtClean="0"/>
              <a:t>like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achieve</a:t>
            </a:r>
            <a:r>
              <a:rPr lang="es-ES" dirty="0" smtClean="0"/>
              <a:t> </a:t>
            </a:r>
            <a:r>
              <a:rPr lang="es-ES" dirty="0" err="1" smtClean="0"/>
              <a:t>today</a:t>
            </a:r>
            <a:r>
              <a:rPr lang="es-ES" dirty="0" smtClean="0"/>
              <a:t>? </a:t>
            </a:r>
            <a:r>
              <a:rPr lang="es-ES" dirty="0" err="1" smtClean="0"/>
              <a:t>Themes</a:t>
            </a:r>
            <a:r>
              <a:rPr lang="es-ES" dirty="0" smtClean="0"/>
              <a:t> </a:t>
            </a:r>
            <a:r>
              <a:rPr lang="es-ES" dirty="0" err="1" smtClean="0"/>
              <a:t>you</a:t>
            </a:r>
            <a:r>
              <a:rPr lang="es-ES" dirty="0" smtClean="0"/>
              <a:t> </a:t>
            </a:r>
            <a:r>
              <a:rPr lang="es-ES" dirty="0" err="1" smtClean="0"/>
              <a:t>would</a:t>
            </a:r>
            <a:r>
              <a:rPr lang="es-ES" dirty="0" smtClean="0"/>
              <a:t> </a:t>
            </a:r>
            <a:r>
              <a:rPr lang="es-ES" dirty="0" err="1" smtClean="0"/>
              <a:t>like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cover</a:t>
            </a:r>
            <a:r>
              <a:rPr lang="es-ES" dirty="0" smtClean="0"/>
              <a:t>? 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764565" y="1364455"/>
            <a:ext cx="73475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err="1" smtClean="0">
                <a:solidFill>
                  <a:srgbClr val="FF0000"/>
                </a:solidFill>
                <a:latin typeface="Handwriting - Dakota"/>
                <a:cs typeface="Handwriting - Dakota"/>
              </a:rPr>
              <a:t>This</a:t>
            </a:r>
            <a:r>
              <a:rPr lang="es-ES" sz="2800" b="1" dirty="0" smtClean="0">
                <a:solidFill>
                  <a:srgbClr val="FF0000"/>
                </a:solidFill>
                <a:latin typeface="Handwriting - Dakota"/>
                <a:cs typeface="Handwriting - Dakota"/>
              </a:rPr>
              <a:t> </a:t>
            </a:r>
            <a:r>
              <a:rPr lang="es-ES" sz="2800" b="1" dirty="0" err="1" smtClean="0">
                <a:solidFill>
                  <a:srgbClr val="FF0000"/>
                </a:solidFill>
                <a:latin typeface="Handwriting - Dakota"/>
                <a:cs typeface="Handwriting - Dakota"/>
              </a:rPr>
              <a:t>is</a:t>
            </a:r>
            <a:r>
              <a:rPr lang="es-ES" sz="2800" b="1" dirty="0" smtClean="0">
                <a:solidFill>
                  <a:srgbClr val="FF0000"/>
                </a:solidFill>
                <a:latin typeface="Handwriting - Dakota"/>
                <a:cs typeface="Handwriting - Dakota"/>
              </a:rPr>
              <a:t> a central </a:t>
            </a:r>
            <a:r>
              <a:rPr lang="es-ES" sz="2800" b="1" dirty="0" err="1" smtClean="0">
                <a:solidFill>
                  <a:srgbClr val="FF0000"/>
                </a:solidFill>
                <a:latin typeface="Handwriting - Dakota"/>
                <a:cs typeface="Handwriting - Dakota"/>
              </a:rPr>
              <a:t>issue</a:t>
            </a:r>
            <a:r>
              <a:rPr lang="es-ES" sz="2800" b="1" dirty="0" smtClean="0">
                <a:solidFill>
                  <a:srgbClr val="FF0000"/>
                </a:solidFill>
                <a:latin typeface="Handwriting - Dakota"/>
                <a:cs typeface="Handwriting - Dakota"/>
              </a:rPr>
              <a:t> in </a:t>
            </a:r>
            <a:r>
              <a:rPr lang="es-ES" sz="2800" b="1" dirty="0" err="1" smtClean="0">
                <a:solidFill>
                  <a:srgbClr val="FF0000"/>
                </a:solidFill>
                <a:latin typeface="Handwriting - Dakota"/>
                <a:cs typeface="Handwriting - Dakota"/>
              </a:rPr>
              <a:t>construcive</a:t>
            </a:r>
            <a:r>
              <a:rPr lang="es-ES" sz="2800" b="1" dirty="0" smtClean="0">
                <a:solidFill>
                  <a:srgbClr val="FF0000"/>
                </a:solidFill>
                <a:latin typeface="Handwriting - Dakota"/>
                <a:cs typeface="Handwriting - Dakota"/>
              </a:rPr>
              <a:t> </a:t>
            </a:r>
            <a:r>
              <a:rPr lang="es-ES" sz="2800" b="1" dirty="0" err="1" smtClean="0">
                <a:solidFill>
                  <a:srgbClr val="FF0000"/>
                </a:solidFill>
                <a:latin typeface="Handwriting - Dakota"/>
                <a:cs typeface="Handwriting - Dakota"/>
              </a:rPr>
              <a:t>participation</a:t>
            </a:r>
            <a:r>
              <a:rPr lang="es-ES" sz="2800" b="1" dirty="0" smtClean="0">
                <a:solidFill>
                  <a:srgbClr val="FF0000"/>
                </a:solidFill>
                <a:latin typeface="Handwriting - Dakota"/>
                <a:cs typeface="Handwriting - Dakota"/>
              </a:rPr>
              <a:t>, </a:t>
            </a:r>
            <a:r>
              <a:rPr lang="es-ES" sz="2800" b="1" dirty="0" err="1" smtClean="0">
                <a:solidFill>
                  <a:srgbClr val="FF0000"/>
                </a:solidFill>
                <a:latin typeface="Handwriting - Dakota"/>
                <a:cs typeface="Handwriting - Dakota"/>
              </a:rPr>
              <a:t>conflict</a:t>
            </a:r>
            <a:r>
              <a:rPr lang="es-ES" sz="2800" b="1" dirty="0" smtClean="0">
                <a:solidFill>
                  <a:srgbClr val="FF0000"/>
                </a:solidFill>
                <a:latin typeface="Handwriting - Dakota"/>
                <a:cs typeface="Handwriting - Dakota"/>
              </a:rPr>
              <a:t> </a:t>
            </a:r>
            <a:r>
              <a:rPr lang="es-ES" sz="2800" b="1" dirty="0" err="1" smtClean="0">
                <a:solidFill>
                  <a:srgbClr val="FF0000"/>
                </a:solidFill>
                <a:latin typeface="Handwriting - Dakota"/>
                <a:cs typeface="Handwriting - Dakota"/>
              </a:rPr>
              <a:t>prevention</a:t>
            </a:r>
            <a:r>
              <a:rPr lang="es-ES" sz="2800" b="1" dirty="0" smtClean="0">
                <a:solidFill>
                  <a:srgbClr val="FF0000"/>
                </a:solidFill>
                <a:latin typeface="Handwriting - Dakota"/>
                <a:cs typeface="Handwriting - Dakota"/>
              </a:rPr>
              <a:t> and </a:t>
            </a:r>
            <a:r>
              <a:rPr lang="es-ES" sz="2800" b="1" dirty="0" err="1" smtClean="0">
                <a:solidFill>
                  <a:srgbClr val="FF0000"/>
                </a:solidFill>
                <a:latin typeface="Handwriting - Dakota"/>
                <a:cs typeface="Handwriting - Dakota"/>
              </a:rPr>
              <a:t>management</a:t>
            </a:r>
            <a:r>
              <a:rPr lang="es-ES" sz="2800" b="1" dirty="0" smtClean="0">
                <a:solidFill>
                  <a:srgbClr val="FF0000"/>
                </a:solidFill>
                <a:latin typeface="Handwriting - Dakota"/>
                <a:cs typeface="Handwriting - Dakota"/>
              </a:rPr>
              <a:t>!</a:t>
            </a:r>
            <a:endParaRPr lang="es-ES" sz="2800" b="1" dirty="0">
              <a:solidFill>
                <a:srgbClr val="FF0000"/>
              </a:solidFill>
              <a:latin typeface="Handwriting - Dakota"/>
              <a:cs typeface="Handwriting - Dakota"/>
            </a:endParaRPr>
          </a:p>
        </p:txBody>
      </p:sp>
    </p:spTree>
    <p:extLst>
      <p:ext uri="{BB962C8B-B14F-4D97-AF65-F5344CB8AC3E}">
        <p14:creationId xmlns:p14="http://schemas.microsoft.com/office/powerpoint/2010/main" val="4217219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6" fill="hold">
                                          <p:stCondLst>
                                            <p:cond delay="4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" decel="50000" autoRev="1" fill="hold">
                                          <p:stCondLst>
                                            <p:cond delay="4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4" fill="hold">
                                          <p:stCondLst>
                                            <p:cond delay="8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1522"/>
            <a:ext cx="8229600" cy="952500"/>
          </a:xfrm>
        </p:spPr>
        <p:txBody>
          <a:bodyPr>
            <a:normAutofit/>
          </a:bodyPr>
          <a:lstStyle/>
          <a:p>
            <a:r>
              <a:rPr lang="es-ES" dirty="0" smtClean="0"/>
              <a:t>Rules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game</a:t>
            </a:r>
            <a:r>
              <a:rPr lang="es-ES" dirty="0" smtClean="0"/>
              <a:t>?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087280"/>
            <a:ext cx="8229600" cy="3771636"/>
          </a:xfrm>
        </p:spPr>
        <p:txBody>
          <a:bodyPr>
            <a:noAutofit/>
          </a:bodyPr>
          <a:lstStyle/>
          <a:p>
            <a:r>
              <a:rPr lang="es-ES" sz="2000" dirty="0" err="1" smtClean="0"/>
              <a:t>We</a:t>
            </a:r>
            <a:r>
              <a:rPr lang="es-ES" sz="2000" dirty="0" smtClean="0"/>
              <a:t> </a:t>
            </a:r>
            <a:r>
              <a:rPr lang="es-ES" sz="2000" dirty="0" err="1" smtClean="0"/>
              <a:t>learn</a:t>
            </a:r>
            <a:r>
              <a:rPr lang="es-ES" sz="2000" dirty="0" smtClean="0"/>
              <a:t> </a:t>
            </a:r>
            <a:r>
              <a:rPr lang="es-ES" sz="2000" dirty="0" err="1" smtClean="0"/>
              <a:t>by</a:t>
            </a:r>
            <a:r>
              <a:rPr lang="es-ES" sz="2000" dirty="0" smtClean="0"/>
              <a:t> </a:t>
            </a:r>
            <a:r>
              <a:rPr lang="es-ES" sz="2000" dirty="0" err="1" smtClean="0"/>
              <a:t>doing</a:t>
            </a:r>
            <a:r>
              <a:rPr lang="es-ES" sz="2000" dirty="0" smtClean="0"/>
              <a:t>, </a:t>
            </a:r>
            <a:r>
              <a:rPr lang="es-ES" sz="2000" dirty="0" err="1" smtClean="0"/>
              <a:t>by</a:t>
            </a:r>
            <a:r>
              <a:rPr lang="es-ES" sz="2000" dirty="0" smtClean="0"/>
              <a:t> </a:t>
            </a:r>
            <a:r>
              <a:rPr lang="es-ES" sz="2000" dirty="0" err="1" smtClean="0"/>
              <a:t>experiencing</a:t>
            </a:r>
            <a:r>
              <a:rPr lang="es-ES" sz="2000" dirty="0" smtClean="0"/>
              <a:t> </a:t>
            </a:r>
          </a:p>
          <a:p>
            <a:r>
              <a:rPr lang="es-ES" sz="2000" dirty="0" err="1" smtClean="0"/>
              <a:t>We</a:t>
            </a:r>
            <a:r>
              <a:rPr lang="es-ES" sz="2000" dirty="0" smtClean="0"/>
              <a:t> as </a:t>
            </a:r>
            <a:r>
              <a:rPr lang="es-ES" sz="2000" dirty="0" err="1" smtClean="0"/>
              <a:t>facilitators</a:t>
            </a:r>
            <a:r>
              <a:rPr lang="es-ES" sz="2000" dirty="0" smtClean="0"/>
              <a:t> (more </a:t>
            </a:r>
            <a:r>
              <a:rPr lang="es-ES" sz="2000" dirty="0" err="1" smtClean="0"/>
              <a:t>than</a:t>
            </a:r>
            <a:r>
              <a:rPr lang="es-ES" sz="2000" dirty="0" smtClean="0"/>
              <a:t> </a:t>
            </a:r>
            <a:r>
              <a:rPr lang="es-ES" sz="2000" dirty="0" err="1" smtClean="0"/>
              <a:t>lecturers</a:t>
            </a:r>
            <a:r>
              <a:rPr lang="es-ES" sz="2000" dirty="0" smtClean="0"/>
              <a:t>); </a:t>
            </a:r>
            <a:r>
              <a:rPr lang="es-ES" sz="2000" dirty="0" err="1" smtClean="0"/>
              <a:t>your</a:t>
            </a:r>
            <a:r>
              <a:rPr lang="es-ES" sz="2000" dirty="0" smtClean="0"/>
              <a:t> </a:t>
            </a:r>
            <a:r>
              <a:rPr lang="es-ES" sz="2000" dirty="0" err="1" smtClean="0"/>
              <a:t>experience</a:t>
            </a:r>
            <a:r>
              <a:rPr lang="es-ES" sz="2000" dirty="0" smtClean="0"/>
              <a:t> </a:t>
            </a:r>
            <a:r>
              <a:rPr lang="es-ES" sz="2000" dirty="0" err="1" smtClean="0"/>
              <a:t>is</a:t>
            </a:r>
            <a:r>
              <a:rPr lang="es-ES" sz="2000" dirty="0" smtClean="0"/>
              <a:t> central  </a:t>
            </a:r>
          </a:p>
          <a:p>
            <a:endParaRPr lang="es-ES" sz="2000" dirty="0" smtClean="0"/>
          </a:p>
          <a:p>
            <a:r>
              <a:rPr lang="es-ES" sz="2000" dirty="0" err="1" smtClean="0"/>
              <a:t>Mobiles</a:t>
            </a:r>
            <a:r>
              <a:rPr lang="es-ES" sz="2000" dirty="0" smtClean="0"/>
              <a:t>, </a:t>
            </a:r>
            <a:r>
              <a:rPr lang="es-ES" sz="2000" dirty="0" err="1" smtClean="0"/>
              <a:t>computers</a:t>
            </a:r>
            <a:r>
              <a:rPr lang="es-ES" sz="2000" dirty="0" smtClean="0"/>
              <a:t>… </a:t>
            </a:r>
            <a:r>
              <a:rPr lang="es-ES" sz="2000" dirty="0" err="1" smtClean="0"/>
              <a:t>screens</a:t>
            </a:r>
            <a:r>
              <a:rPr lang="es-ES" sz="2000" dirty="0" smtClean="0"/>
              <a:t>!</a:t>
            </a:r>
          </a:p>
          <a:p>
            <a:r>
              <a:rPr lang="es-ES" sz="2000" dirty="0" err="1" smtClean="0"/>
              <a:t>Participation</a:t>
            </a:r>
            <a:r>
              <a:rPr lang="es-ES" sz="2000" dirty="0" smtClean="0"/>
              <a:t> – </a:t>
            </a:r>
            <a:r>
              <a:rPr lang="es-ES" sz="2000" dirty="0" err="1" smtClean="0"/>
              <a:t>order</a:t>
            </a:r>
            <a:r>
              <a:rPr lang="es-ES" sz="2000" dirty="0" smtClean="0"/>
              <a:t> in </a:t>
            </a:r>
            <a:r>
              <a:rPr lang="es-ES" sz="2000" dirty="0" err="1" smtClean="0"/>
              <a:t>interventions</a:t>
            </a:r>
            <a:endParaRPr lang="es-ES" sz="2000" dirty="0" smtClean="0"/>
          </a:p>
          <a:p>
            <a:r>
              <a:rPr lang="es-ES" sz="2000" dirty="0" smtClean="0"/>
              <a:t>Notes, minutes…</a:t>
            </a:r>
          </a:p>
          <a:p>
            <a:r>
              <a:rPr lang="es-ES" sz="2000" dirty="0" err="1" smtClean="0"/>
              <a:t>Confidentiality</a:t>
            </a:r>
            <a:r>
              <a:rPr lang="es-ES" sz="2000" dirty="0" smtClean="0"/>
              <a:t>?</a:t>
            </a:r>
          </a:p>
          <a:p>
            <a:r>
              <a:rPr lang="es-ES" sz="2000" dirty="0" err="1" smtClean="0"/>
              <a:t>Hierarchies</a:t>
            </a:r>
            <a:endParaRPr lang="es-ES" sz="2000" dirty="0" smtClean="0"/>
          </a:p>
          <a:p>
            <a:r>
              <a:rPr lang="es-ES" sz="2000" dirty="0" smtClean="0"/>
              <a:t>¿</a:t>
            </a:r>
            <a:r>
              <a:rPr lang="es-ES" sz="2000" dirty="0" err="1" smtClean="0"/>
              <a:t>Others</a:t>
            </a:r>
            <a:r>
              <a:rPr lang="es-ES" sz="2000" dirty="0" smtClean="0"/>
              <a:t>?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816397" y="4522755"/>
            <a:ext cx="8021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FF0000"/>
                </a:solidFill>
                <a:latin typeface="Handwriting - Dakota"/>
                <a:cs typeface="Handwriting - Dakota"/>
              </a:rPr>
              <a:t>Do </a:t>
            </a:r>
            <a:r>
              <a:rPr lang="es-ES" sz="2400" b="1" dirty="0" err="1" smtClean="0">
                <a:solidFill>
                  <a:srgbClr val="FF0000"/>
                </a:solidFill>
                <a:latin typeface="Handwriting - Dakota"/>
                <a:cs typeface="Handwriting - Dakota"/>
              </a:rPr>
              <a:t>we</a:t>
            </a:r>
            <a:r>
              <a:rPr lang="es-ES" sz="2400" b="1" dirty="0" smtClean="0">
                <a:solidFill>
                  <a:srgbClr val="FF0000"/>
                </a:solidFill>
                <a:latin typeface="Handwriting - Dakota"/>
                <a:cs typeface="Handwriting - Dakota"/>
              </a:rPr>
              <a:t> </a:t>
            </a:r>
            <a:r>
              <a:rPr lang="es-ES" sz="2400" b="1" dirty="0" err="1" smtClean="0">
                <a:solidFill>
                  <a:srgbClr val="FF0000"/>
                </a:solidFill>
                <a:latin typeface="Handwriting - Dakota"/>
                <a:cs typeface="Handwriting - Dakota"/>
              </a:rPr>
              <a:t>identify</a:t>
            </a:r>
            <a:r>
              <a:rPr lang="es-ES" sz="2400" b="1" dirty="0" smtClean="0">
                <a:solidFill>
                  <a:srgbClr val="FF0000"/>
                </a:solidFill>
                <a:latin typeface="Handwriting - Dakota"/>
                <a:cs typeface="Handwriting - Dakota"/>
              </a:rPr>
              <a:t> and AGREE </a:t>
            </a:r>
            <a:r>
              <a:rPr lang="es-ES" sz="2400" b="1" dirty="0" err="1" smtClean="0">
                <a:solidFill>
                  <a:srgbClr val="FF0000"/>
                </a:solidFill>
                <a:latin typeface="Handwriting - Dakota"/>
                <a:cs typeface="Handwriting - Dakota"/>
              </a:rPr>
              <a:t>on</a:t>
            </a:r>
            <a:r>
              <a:rPr lang="es-ES" sz="2400" b="1" dirty="0" smtClean="0">
                <a:solidFill>
                  <a:srgbClr val="FF0000"/>
                </a:solidFill>
                <a:latin typeface="Handwriting - Dakota"/>
                <a:cs typeface="Handwriting - Dakota"/>
              </a:rPr>
              <a:t> rules of </a:t>
            </a:r>
            <a:r>
              <a:rPr lang="es-ES" sz="2400" b="1" dirty="0" err="1" smtClean="0">
                <a:solidFill>
                  <a:srgbClr val="FF0000"/>
                </a:solidFill>
                <a:latin typeface="Handwriting - Dakota"/>
                <a:cs typeface="Handwriting - Dakota"/>
              </a:rPr>
              <a:t>the</a:t>
            </a:r>
            <a:r>
              <a:rPr lang="es-ES" sz="2400" b="1" dirty="0" smtClean="0">
                <a:solidFill>
                  <a:srgbClr val="FF0000"/>
                </a:solidFill>
                <a:latin typeface="Handwriting - Dakota"/>
                <a:cs typeface="Handwriting - Dakota"/>
              </a:rPr>
              <a:t> </a:t>
            </a:r>
            <a:r>
              <a:rPr lang="es-ES" sz="2400" b="1" dirty="0" err="1" smtClean="0">
                <a:solidFill>
                  <a:srgbClr val="FF0000"/>
                </a:solidFill>
                <a:latin typeface="Handwriting - Dakota"/>
                <a:cs typeface="Handwriting - Dakota"/>
              </a:rPr>
              <a:t>game</a:t>
            </a:r>
            <a:r>
              <a:rPr lang="es-ES" sz="2400" b="1" dirty="0" smtClean="0">
                <a:solidFill>
                  <a:srgbClr val="FF0000"/>
                </a:solidFill>
                <a:latin typeface="Handwriting - Dakota"/>
                <a:cs typeface="Handwriting - Dakota"/>
              </a:rPr>
              <a:t> at </a:t>
            </a:r>
            <a:r>
              <a:rPr lang="es-ES" sz="2400" b="1" dirty="0" err="1" smtClean="0">
                <a:solidFill>
                  <a:srgbClr val="FF0000"/>
                </a:solidFill>
                <a:latin typeface="Handwriting - Dakota"/>
                <a:cs typeface="Handwriting - Dakota"/>
              </a:rPr>
              <a:t>the</a:t>
            </a:r>
            <a:r>
              <a:rPr lang="es-ES" sz="2400" b="1" dirty="0" smtClean="0">
                <a:solidFill>
                  <a:srgbClr val="FF0000"/>
                </a:solidFill>
                <a:latin typeface="Handwriting - Dakota"/>
                <a:cs typeface="Handwriting - Dakota"/>
              </a:rPr>
              <a:t> </a:t>
            </a:r>
            <a:r>
              <a:rPr lang="es-ES" sz="2400" b="1" dirty="0" err="1" smtClean="0">
                <a:solidFill>
                  <a:srgbClr val="FF0000"/>
                </a:solidFill>
                <a:latin typeface="Handwriting - Dakota"/>
                <a:cs typeface="Handwriting - Dakota"/>
              </a:rPr>
              <a:t>very</a:t>
            </a:r>
            <a:r>
              <a:rPr lang="es-ES" sz="2400" b="1" dirty="0" smtClean="0">
                <a:solidFill>
                  <a:srgbClr val="FF0000"/>
                </a:solidFill>
                <a:latin typeface="Handwriting - Dakota"/>
                <a:cs typeface="Handwriting - Dakota"/>
              </a:rPr>
              <a:t> </a:t>
            </a:r>
            <a:r>
              <a:rPr lang="es-ES" sz="2400" b="1" dirty="0" err="1" smtClean="0">
                <a:solidFill>
                  <a:srgbClr val="FF0000"/>
                </a:solidFill>
                <a:latin typeface="Handwriting - Dakota"/>
                <a:cs typeface="Handwriting - Dakota"/>
              </a:rPr>
              <a:t>beginning</a:t>
            </a:r>
            <a:r>
              <a:rPr lang="es-ES" sz="2400" b="1" dirty="0" smtClean="0">
                <a:solidFill>
                  <a:srgbClr val="FF0000"/>
                </a:solidFill>
                <a:latin typeface="Handwriting - Dakota"/>
                <a:cs typeface="Handwriting - Dakota"/>
              </a:rPr>
              <a:t> of </a:t>
            </a:r>
            <a:r>
              <a:rPr lang="es-ES" sz="2400" b="1" dirty="0" err="1" smtClean="0">
                <a:solidFill>
                  <a:srgbClr val="FF0000"/>
                </a:solidFill>
                <a:latin typeface="Handwriting - Dakota"/>
                <a:cs typeface="Handwriting - Dakota"/>
              </a:rPr>
              <a:t>our</a:t>
            </a:r>
            <a:r>
              <a:rPr lang="es-ES" sz="2400" b="1" dirty="0" smtClean="0">
                <a:solidFill>
                  <a:srgbClr val="FF0000"/>
                </a:solidFill>
                <a:latin typeface="Handwriting - Dakota"/>
                <a:cs typeface="Handwriting - Dakota"/>
              </a:rPr>
              <a:t> </a:t>
            </a:r>
            <a:r>
              <a:rPr lang="es-ES" sz="2400" b="1" dirty="0" err="1" smtClean="0">
                <a:solidFill>
                  <a:srgbClr val="FF0000"/>
                </a:solidFill>
                <a:latin typeface="Handwriting - Dakota"/>
                <a:cs typeface="Handwriting - Dakota"/>
              </a:rPr>
              <a:t>processes</a:t>
            </a:r>
            <a:r>
              <a:rPr lang="es-ES" sz="2400" b="1" dirty="0" smtClean="0">
                <a:solidFill>
                  <a:srgbClr val="FF0000"/>
                </a:solidFill>
                <a:latin typeface="Handwriting - Dakota"/>
                <a:cs typeface="Handwriting - Dakota"/>
              </a:rPr>
              <a:t>?</a:t>
            </a:r>
            <a:endParaRPr lang="es-ES" sz="2400" b="1" dirty="0">
              <a:solidFill>
                <a:srgbClr val="FF0000"/>
              </a:solidFill>
              <a:latin typeface="Handwriting - Dakota"/>
              <a:cs typeface="Handwriting - Dakota"/>
            </a:endParaRPr>
          </a:p>
        </p:txBody>
      </p:sp>
    </p:spTree>
    <p:extLst>
      <p:ext uri="{BB962C8B-B14F-4D97-AF65-F5344CB8AC3E}">
        <p14:creationId xmlns:p14="http://schemas.microsoft.com/office/powerpoint/2010/main" val="3493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6" fill="hold">
                                          <p:stCondLst>
                                            <p:cond delay="4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" decel="50000" autoRev="1" fill="hold">
                                          <p:stCondLst>
                                            <p:cond delay="4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4" fill="hold">
                                          <p:stCondLst>
                                            <p:cond delay="8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99276"/>
            <a:ext cx="8229600" cy="952500"/>
          </a:xfrm>
        </p:spPr>
        <p:txBody>
          <a:bodyPr>
            <a:noAutofit/>
          </a:bodyPr>
          <a:lstStyle/>
          <a:p>
            <a:r>
              <a:rPr lang="es-ES" sz="3600" dirty="0" err="1" smtClean="0"/>
              <a:t>Before</a:t>
            </a:r>
            <a:r>
              <a:rPr lang="es-ES" sz="3600" dirty="0" smtClean="0"/>
              <a:t> </a:t>
            </a:r>
            <a:r>
              <a:rPr lang="es-ES" sz="3600" dirty="0" err="1" smtClean="0"/>
              <a:t>continuing</a:t>
            </a:r>
            <a:r>
              <a:rPr lang="es-ES" sz="3600" dirty="0" smtClean="0"/>
              <a:t> – </a:t>
            </a:r>
            <a:r>
              <a:rPr lang="es-ES" sz="3600" dirty="0" err="1" smtClean="0"/>
              <a:t>what</a:t>
            </a:r>
            <a:r>
              <a:rPr lang="es-ES" sz="3600" dirty="0" smtClean="0"/>
              <a:t> are </a:t>
            </a:r>
            <a:r>
              <a:rPr lang="es-ES" sz="3600" dirty="0" err="1" smtClean="0"/>
              <a:t>our</a:t>
            </a:r>
            <a:r>
              <a:rPr lang="es-ES" sz="3600" dirty="0" smtClean="0"/>
              <a:t> </a:t>
            </a:r>
            <a:r>
              <a:rPr lang="es-ES" sz="3600" dirty="0" err="1" smtClean="0"/>
              <a:t>relevant</a:t>
            </a:r>
            <a:r>
              <a:rPr lang="es-ES" sz="3600" dirty="0" smtClean="0"/>
              <a:t> </a:t>
            </a:r>
            <a:r>
              <a:rPr lang="es-ES" sz="3600" dirty="0" err="1" smtClean="0"/>
              <a:t>beliefs</a:t>
            </a:r>
            <a:r>
              <a:rPr lang="es-ES" sz="3600" dirty="0" smtClean="0"/>
              <a:t> (</a:t>
            </a:r>
            <a:r>
              <a:rPr lang="es-ES" sz="3600" dirty="0" err="1" smtClean="0"/>
              <a:t>paradigms</a:t>
            </a:r>
            <a:r>
              <a:rPr lang="es-ES" sz="3600" dirty="0" smtClean="0"/>
              <a:t>)?</a:t>
            </a:r>
            <a:endParaRPr lang="es-ES" sz="3600" dirty="0"/>
          </a:p>
        </p:txBody>
      </p:sp>
      <p:sp>
        <p:nvSpPr>
          <p:cNvPr id="4" name="CuadroTexto 3"/>
          <p:cNvSpPr txBox="1"/>
          <p:nvPr/>
        </p:nvSpPr>
        <p:spPr>
          <a:xfrm>
            <a:off x="466504" y="4276531"/>
            <a:ext cx="85138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FF0000"/>
                </a:solidFill>
                <a:latin typeface="Handwriting - Dakota"/>
                <a:cs typeface="Handwriting - Dakota"/>
              </a:rPr>
              <a:t>Are </a:t>
            </a:r>
            <a:r>
              <a:rPr lang="es-ES" sz="2800" b="1" dirty="0" err="1" smtClean="0">
                <a:solidFill>
                  <a:srgbClr val="FF0000"/>
                </a:solidFill>
                <a:latin typeface="Handwriting - Dakota"/>
                <a:cs typeface="Handwriting - Dakota"/>
              </a:rPr>
              <a:t>we</a:t>
            </a:r>
            <a:r>
              <a:rPr lang="es-ES" sz="2800" b="1" dirty="0" smtClean="0">
                <a:solidFill>
                  <a:srgbClr val="FF0000"/>
                </a:solidFill>
                <a:latin typeface="Handwriting - Dakota"/>
                <a:cs typeface="Handwriting - Dakota"/>
              </a:rPr>
              <a:t> </a:t>
            </a:r>
            <a:r>
              <a:rPr lang="es-ES" sz="2800" b="1" dirty="0" err="1" smtClean="0">
                <a:solidFill>
                  <a:srgbClr val="FF0000"/>
                </a:solidFill>
                <a:latin typeface="Handwriting - Dakota"/>
                <a:cs typeface="Handwriting - Dakota"/>
              </a:rPr>
              <a:t>aware</a:t>
            </a:r>
            <a:r>
              <a:rPr lang="es-ES" sz="2800" b="1" dirty="0" smtClean="0">
                <a:solidFill>
                  <a:srgbClr val="FF0000"/>
                </a:solidFill>
                <a:latin typeface="Handwriting - Dakota"/>
                <a:cs typeface="Handwriting - Dakota"/>
              </a:rPr>
              <a:t> and </a:t>
            </a:r>
            <a:r>
              <a:rPr lang="es-ES" sz="2800" b="1" dirty="0" err="1" smtClean="0">
                <a:solidFill>
                  <a:srgbClr val="FF0000"/>
                </a:solidFill>
                <a:latin typeface="Handwriting - Dakota"/>
                <a:cs typeface="Handwriting - Dakota"/>
              </a:rPr>
              <a:t>respectful</a:t>
            </a:r>
            <a:r>
              <a:rPr lang="es-ES" sz="2800" b="1" dirty="0" smtClean="0">
                <a:solidFill>
                  <a:srgbClr val="FF0000"/>
                </a:solidFill>
                <a:latin typeface="Handwriting - Dakota"/>
                <a:cs typeface="Handwriting - Dakota"/>
              </a:rPr>
              <a:t> of </a:t>
            </a:r>
            <a:r>
              <a:rPr lang="es-ES" sz="2800" b="1" dirty="0" err="1" smtClean="0">
                <a:solidFill>
                  <a:srgbClr val="FF0000"/>
                </a:solidFill>
                <a:latin typeface="Handwriting - Dakota"/>
                <a:cs typeface="Handwriting - Dakota"/>
              </a:rPr>
              <a:t>our</a:t>
            </a:r>
            <a:r>
              <a:rPr lang="es-ES" sz="2800" b="1" dirty="0" smtClean="0">
                <a:solidFill>
                  <a:srgbClr val="FF0000"/>
                </a:solidFill>
                <a:latin typeface="Handwriting - Dakota"/>
                <a:cs typeface="Handwriting - Dakota"/>
              </a:rPr>
              <a:t> </a:t>
            </a:r>
            <a:r>
              <a:rPr lang="es-ES" sz="2800" b="1" dirty="0" err="1" smtClean="0">
                <a:solidFill>
                  <a:srgbClr val="FF0000"/>
                </a:solidFill>
                <a:latin typeface="Handwriting - Dakota"/>
                <a:cs typeface="Handwriting - Dakota"/>
              </a:rPr>
              <a:t>believes</a:t>
            </a:r>
            <a:r>
              <a:rPr lang="es-ES" sz="2800" b="1" dirty="0" smtClean="0">
                <a:solidFill>
                  <a:srgbClr val="FF0000"/>
                </a:solidFill>
                <a:latin typeface="Handwriting - Dakota"/>
                <a:cs typeface="Handwriting - Dakota"/>
              </a:rPr>
              <a:t> (</a:t>
            </a:r>
            <a:r>
              <a:rPr lang="es-ES" sz="2800" b="1" dirty="0" err="1" smtClean="0">
                <a:solidFill>
                  <a:srgbClr val="FF0000"/>
                </a:solidFill>
                <a:latin typeface="Handwriting - Dakota"/>
                <a:cs typeface="Handwriting - Dakota"/>
              </a:rPr>
              <a:t>principles</a:t>
            </a:r>
            <a:r>
              <a:rPr lang="es-ES" sz="2800" b="1" dirty="0" smtClean="0">
                <a:solidFill>
                  <a:srgbClr val="FF0000"/>
                </a:solidFill>
                <a:latin typeface="Handwriting - Dakota"/>
                <a:cs typeface="Handwriting - Dakota"/>
              </a:rPr>
              <a:t>, </a:t>
            </a:r>
            <a:r>
              <a:rPr lang="es-ES" sz="2800" b="1" dirty="0" err="1" smtClean="0">
                <a:solidFill>
                  <a:srgbClr val="FF0000"/>
                </a:solidFill>
                <a:latin typeface="Handwriting - Dakota"/>
                <a:cs typeface="Handwriting - Dakota"/>
              </a:rPr>
              <a:t>values</a:t>
            </a:r>
            <a:r>
              <a:rPr lang="es-ES" sz="2800" b="1" dirty="0" smtClean="0">
                <a:solidFill>
                  <a:srgbClr val="FF0000"/>
                </a:solidFill>
                <a:latin typeface="Handwriting - Dakota"/>
                <a:cs typeface="Handwriting - Dakota"/>
              </a:rPr>
              <a:t>) – mine and </a:t>
            </a:r>
            <a:r>
              <a:rPr lang="es-ES" sz="2800" b="1" dirty="0" err="1" smtClean="0">
                <a:solidFill>
                  <a:srgbClr val="FF0000"/>
                </a:solidFill>
                <a:latin typeface="Handwriting - Dakota"/>
                <a:cs typeface="Handwriting - Dakota"/>
              </a:rPr>
              <a:t>the</a:t>
            </a:r>
            <a:r>
              <a:rPr lang="es-ES" sz="2800" b="1" dirty="0" smtClean="0">
                <a:solidFill>
                  <a:srgbClr val="FF0000"/>
                </a:solidFill>
                <a:latin typeface="Handwriting - Dakota"/>
                <a:cs typeface="Handwriting - Dakota"/>
              </a:rPr>
              <a:t> </a:t>
            </a:r>
            <a:r>
              <a:rPr lang="es-ES" sz="2800" b="1" dirty="0" err="1" smtClean="0">
                <a:solidFill>
                  <a:srgbClr val="FF0000"/>
                </a:solidFill>
                <a:latin typeface="Handwriting - Dakota"/>
                <a:cs typeface="Handwriting - Dakota"/>
              </a:rPr>
              <a:t>others</a:t>
            </a:r>
            <a:r>
              <a:rPr lang="es-ES" sz="2800" b="1" dirty="0" smtClean="0">
                <a:solidFill>
                  <a:srgbClr val="FF0000"/>
                </a:solidFill>
                <a:latin typeface="Handwriting - Dakota"/>
                <a:cs typeface="Handwriting - Dakota"/>
              </a:rPr>
              <a:t>’?</a:t>
            </a:r>
            <a:endParaRPr lang="es-ES" sz="2800" b="1" dirty="0">
              <a:solidFill>
                <a:srgbClr val="FF0000"/>
              </a:solidFill>
              <a:latin typeface="Handwriting - Dakota"/>
              <a:cs typeface="Handwriting - Dakota"/>
            </a:endParaRPr>
          </a:p>
        </p:txBody>
      </p:sp>
      <p:pic>
        <p:nvPicPr>
          <p:cNvPr id="5" name="Imagen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3993" y="1596058"/>
            <a:ext cx="4225150" cy="2291697"/>
          </a:xfrm>
          <a:prstGeom prst="rect">
            <a:avLst/>
          </a:prstGeom>
          <a:noFill/>
          <a:ln>
            <a:noFill/>
          </a:ln>
          <a:effectLst>
            <a:outerShdw blurRad="50800" dist="38100" dir="276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52651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6" fill="hold">
                                          <p:stCondLst>
                                            <p:cond delay="4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" decel="50000" autoRev="1" fill="hold">
                                          <p:stCondLst>
                                            <p:cond delay="4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4" fill="hold">
                                          <p:stCondLst>
                                            <p:cond delay="8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 bit of </a:t>
            </a:r>
            <a:r>
              <a:rPr lang="es-ES" dirty="0" err="1" smtClean="0"/>
              <a:t>context</a:t>
            </a:r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3271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www.cagle.com//news/EnvironmentMadden/environmentCartoonGIFS/progress%20traffic%20jam.gif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0422" y="649088"/>
            <a:ext cx="5676900" cy="352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1253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602</TotalTime>
  <Words>1654</Words>
  <Application>Microsoft Macintosh PowerPoint</Application>
  <PresentationFormat>On-screen Show (16:10)</PresentationFormat>
  <Paragraphs>267</Paragraphs>
  <Slides>38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Tema de Office</vt:lpstr>
      <vt:lpstr>Blank Presentation</vt:lpstr>
      <vt:lpstr>Office Theme</vt:lpstr>
      <vt:lpstr>Word.Picture.8</vt:lpstr>
      <vt:lpstr>Documento</vt:lpstr>
      <vt:lpstr>Sitting many diverse people at the table to tackle complex issues</vt:lpstr>
      <vt:lpstr>Who we are</vt:lpstr>
      <vt:lpstr>A brief exercise to get to know one another</vt:lpstr>
      <vt:lpstr>This Session</vt:lpstr>
      <vt:lpstr>Your objectives / expectations  (for this session)</vt:lpstr>
      <vt:lpstr>Rules of the game?</vt:lpstr>
      <vt:lpstr>Before continuing – what are our relevant beliefs (paradigms)?</vt:lpstr>
      <vt:lpstr>A bit of context</vt:lpstr>
      <vt:lpstr>PowerPoint Presentation</vt:lpstr>
      <vt:lpstr>PowerPoint Presentation</vt:lpstr>
      <vt:lpstr>PowerPoint Presentation</vt:lpstr>
      <vt:lpstr>PowerPoint Presentation</vt:lpstr>
      <vt:lpstr>Why and what stakeholder engagement</vt:lpstr>
      <vt:lpstr>Stakeholder engagement in knowledge creation: MAPS experience</vt:lpstr>
      <vt:lpstr>The MAPS Community</vt:lpstr>
      <vt:lpstr>MAPS Programme</vt:lpstr>
      <vt:lpstr>Generation of knowledge</vt:lpstr>
      <vt:lpstr>PowerPoint Presentation</vt:lpstr>
      <vt:lpstr>Form of Stakeholder engagement</vt:lpstr>
      <vt:lpstr>MAPS Approach</vt:lpstr>
      <vt:lpstr>PowerPoint Presentation</vt:lpstr>
      <vt:lpstr>Steps in a stakeholder engagement process</vt:lpstr>
      <vt:lpstr>Main Steps </vt:lpstr>
      <vt:lpstr>Mandate</vt:lpstr>
      <vt:lpstr>Building up a team</vt:lpstr>
      <vt:lpstr>PowerPoint Presentation</vt:lpstr>
      <vt:lpstr>Governance</vt:lpstr>
      <vt:lpstr>PowerPoint Presentation</vt:lpstr>
      <vt:lpstr>Stakeholders</vt:lpstr>
      <vt:lpstr>Exercise</vt:lpstr>
      <vt:lpstr>Rules of the game</vt:lpstr>
      <vt:lpstr>Designing a process…</vt:lpstr>
      <vt:lpstr>Preventing and managing conflicts</vt:lpstr>
      <vt:lpstr>Preventing and managing conflicts</vt:lpstr>
      <vt:lpstr>PowerPoint Presentation</vt:lpstr>
      <vt:lpstr>Quick exercise</vt:lpstr>
      <vt:lpstr>Evaluating</vt:lpstr>
      <vt:lpstr>PowerPoint Presentation</vt:lpstr>
    </vt:vector>
  </TitlesOfParts>
  <Company>….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Operaciones forestales en tiempos difíciles Relaciones empresa-comunidad y manejo de conflictos </dc:title>
  <dc:creator>... ...</dc:creator>
  <cp:lastModifiedBy>Caroline  Uriarte</cp:lastModifiedBy>
  <cp:revision>46</cp:revision>
  <dcterms:created xsi:type="dcterms:W3CDTF">2015-06-17T23:06:26Z</dcterms:created>
  <dcterms:modified xsi:type="dcterms:W3CDTF">2015-10-14T23:18:50Z</dcterms:modified>
</cp:coreProperties>
</file>