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4" r:id="rId2"/>
    <p:sldId id="310" r:id="rId3"/>
    <p:sldId id="333" r:id="rId4"/>
    <p:sldId id="334" r:id="rId5"/>
    <p:sldId id="365" r:id="rId6"/>
    <p:sldId id="366" r:id="rId7"/>
    <p:sldId id="368" r:id="rId8"/>
    <p:sldId id="372" r:id="rId9"/>
    <p:sldId id="32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94660"/>
  </p:normalViewPr>
  <p:slideViewPr>
    <p:cSldViewPr showGuides="1">
      <p:cViewPr varScale="1">
        <p:scale>
          <a:sx n="59" d="100"/>
          <a:sy n="59" d="100"/>
        </p:scale>
        <p:origin x="-2176" y="-112"/>
      </p:cViewPr>
      <p:guideLst>
        <p:guide orient="horz" pos="2160"/>
        <p:guide pos="2880"/>
      </p:guideLst>
    </p:cSldViewPr>
  </p:slideViewPr>
  <p:notesTextViewPr>
    <p:cViewPr>
      <p:scale>
        <a:sx n="1" d="1"/>
        <a:sy n="1" d="1"/>
      </p:scale>
      <p:origin x="0" y="0"/>
    </p:cViewPr>
  </p:notesTextViewPr>
  <p:sorterViewPr>
    <p:cViewPr>
      <p:scale>
        <a:sx n="100" d="100"/>
        <a:sy n="100" d="100"/>
      </p:scale>
      <p:origin x="0" y="-1866"/>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4759C-F67C-41E7-9005-C7568B2D550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88A6FC1-CDEA-4401-A583-8BE96B3EBDDB}">
      <dgm:prSet phldrT="[Text]" custT="1"/>
      <dgm:spPr>
        <a:solidFill>
          <a:srgbClr val="7FB439"/>
        </a:solidFill>
      </dgm:spPr>
      <dgm:t>
        <a:bodyPr/>
        <a:lstStyle/>
        <a:p>
          <a:r>
            <a:rPr lang="en-US" sz="1400" b="1" dirty="0"/>
            <a:t>Expression of Interest</a:t>
          </a:r>
        </a:p>
      </dgm:t>
    </dgm:pt>
    <dgm:pt modelId="{781530D4-23D8-4885-ADD8-39A8E24C3C0F}" type="parTrans" cxnId="{FFC65AA2-1C69-44BF-B4E6-0A293F52FF16}">
      <dgm:prSet/>
      <dgm:spPr/>
      <dgm:t>
        <a:bodyPr/>
        <a:lstStyle/>
        <a:p>
          <a:endParaRPr lang="en-US"/>
        </a:p>
      </dgm:t>
    </dgm:pt>
    <dgm:pt modelId="{1EA71939-C960-4611-B8C2-813EFE563B0B}" type="sibTrans" cxnId="{FFC65AA2-1C69-44BF-B4E6-0A293F52FF16}">
      <dgm:prSet/>
      <dgm:spPr/>
      <dgm:t>
        <a:bodyPr/>
        <a:lstStyle/>
        <a:p>
          <a:endParaRPr lang="en-US"/>
        </a:p>
      </dgm:t>
    </dgm:pt>
    <dgm:pt modelId="{9A9CFD9F-C0E0-4C55-A40D-FD2371EE21C3}">
      <dgm:prSet phldrT="[Text]" custT="1"/>
      <dgm:spPr>
        <a:solidFill>
          <a:srgbClr val="7FB439"/>
        </a:solidFill>
      </dgm:spPr>
      <dgm:t>
        <a:bodyPr/>
        <a:lstStyle/>
        <a:p>
          <a:r>
            <a:rPr lang="en-US" sz="1400" b="1" dirty="0"/>
            <a:t>Selection of </a:t>
          </a:r>
          <a:r>
            <a:rPr lang="en-US" sz="1400" b="1" dirty="0" smtClean="0"/>
            <a:t>Countries</a:t>
          </a:r>
          <a:endParaRPr lang="en-US" sz="1400" b="1" dirty="0"/>
        </a:p>
      </dgm:t>
    </dgm:pt>
    <dgm:pt modelId="{7D0940F2-65E0-46C5-B66F-0E5C0981E403}" type="parTrans" cxnId="{F3344D7B-EF24-4565-83C6-A482E7095128}">
      <dgm:prSet/>
      <dgm:spPr/>
      <dgm:t>
        <a:bodyPr/>
        <a:lstStyle/>
        <a:p>
          <a:endParaRPr lang="en-US"/>
        </a:p>
      </dgm:t>
    </dgm:pt>
    <dgm:pt modelId="{00767566-783E-422D-B161-BD0ADA56AE99}" type="sibTrans" cxnId="{F3344D7B-EF24-4565-83C6-A482E7095128}">
      <dgm:prSet/>
      <dgm:spPr/>
      <dgm:t>
        <a:bodyPr/>
        <a:lstStyle/>
        <a:p>
          <a:endParaRPr lang="en-US"/>
        </a:p>
      </dgm:t>
    </dgm:pt>
    <dgm:pt modelId="{8B6CDB26-7DBA-4792-BA69-B1B658706D8E}">
      <dgm:prSet phldrT="[Text]" custT="1"/>
      <dgm:spPr>
        <a:solidFill>
          <a:srgbClr val="7FB439">
            <a:alpha val="20000"/>
          </a:srgbClr>
        </a:solidFill>
        <a:ln>
          <a:solidFill>
            <a:srgbClr val="808285">
              <a:alpha val="90000"/>
            </a:srgbClr>
          </a:solidFill>
        </a:ln>
      </dgm:spPr>
      <dgm:t>
        <a:bodyPr/>
        <a:lstStyle/>
        <a:p>
          <a:r>
            <a:rPr lang="en-GB" sz="1200" dirty="0" smtClean="0"/>
            <a:t>Based on recommendations of Independent experts, the governing body approves </a:t>
          </a:r>
          <a:r>
            <a:rPr lang="en-GB" sz="1200" dirty="0"/>
            <a:t>selection </a:t>
          </a:r>
          <a:r>
            <a:rPr lang="en-GB" sz="1200" dirty="0" smtClean="0"/>
            <a:t>of countries.</a:t>
          </a:r>
          <a:endParaRPr lang="en-US" sz="1200" dirty="0"/>
        </a:p>
      </dgm:t>
    </dgm:pt>
    <dgm:pt modelId="{8A547568-F105-4150-85F0-D98CC6EA4967}" type="parTrans" cxnId="{7388D805-EB84-4AE9-B36D-D66F1DB7E512}">
      <dgm:prSet/>
      <dgm:spPr/>
      <dgm:t>
        <a:bodyPr/>
        <a:lstStyle/>
        <a:p>
          <a:endParaRPr lang="en-US"/>
        </a:p>
      </dgm:t>
    </dgm:pt>
    <dgm:pt modelId="{8E3851A2-EC1D-4EB3-822F-C9003F2FF97B}" type="sibTrans" cxnId="{7388D805-EB84-4AE9-B36D-D66F1DB7E512}">
      <dgm:prSet/>
      <dgm:spPr/>
      <dgm:t>
        <a:bodyPr/>
        <a:lstStyle/>
        <a:p>
          <a:endParaRPr lang="en-US"/>
        </a:p>
      </dgm:t>
    </dgm:pt>
    <dgm:pt modelId="{D19599AD-23FC-4606-A314-91771B269C50}">
      <dgm:prSet custT="1"/>
      <dgm:spPr>
        <a:solidFill>
          <a:srgbClr val="7FB439"/>
        </a:solidFill>
      </dgm:spPr>
      <dgm:t>
        <a:bodyPr/>
        <a:lstStyle/>
        <a:p>
          <a:r>
            <a:rPr lang="en-US" sz="1400" b="1" dirty="0" smtClean="0"/>
            <a:t>Scoping/Joint Missions</a:t>
          </a:r>
          <a:endParaRPr lang="en-US" sz="1400" b="1" dirty="0"/>
        </a:p>
      </dgm:t>
    </dgm:pt>
    <dgm:pt modelId="{DCDFF0C7-84CD-4BEF-9F39-E2C475D7BB4F}" type="parTrans" cxnId="{56B79363-B097-45CB-B388-761F87D8196C}">
      <dgm:prSet/>
      <dgm:spPr/>
      <dgm:t>
        <a:bodyPr/>
        <a:lstStyle/>
        <a:p>
          <a:endParaRPr lang="en-US"/>
        </a:p>
      </dgm:t>
    </dgm:pt>
    <dgm:pt modelId="{038D7E58-4019-4D9F-9048-FBEB3085E628}" type="sibTrans" cxnId="{56B79363-B097-45CB-B388-761F87D8196C}">
      <dgm:prSet/>
      <dgm:spPr/>
      <dgm:t>
        <a:bodyPr/>
        <a:lstStyle/>
        <a:p>
          <a:endParaRPr lang="en-US"/>
        </a:p>
      </dgm:t>
    </dgm:pt>
    <dgm:pt modelId="{C2C56C9E-432B-4DCC-9386-A3019AF9AEC9}">
      <dgm:prSet custT="1"/>
      <dgm:spPr>
        <a:solidFill>
          <a:srgbClr val="7FB439"/>
        </a:solidFill>
      </dgm:spPr>
      <dgm:t>
        <a:bodyPr/>
        <a:lstStyle/>
        <a:p>
          <a:r>
            <a:rPr lang="en-US" sz="1400" b="1" dirty="0"/>
            <a:t>Development of Investment Plan</a:t>
          </a:r>
        </a:p>
      </dgm:t>
    </dgm:pt>
    <dgm:pt modelId="{CF6BADCA-6E75-4095-8C6D-EE7949BEF880}" type="parTrans" cxnId="{EDEF6A63-5898-4D63-B3A5-8439C535ED93}">
      <dgm:prSet/>
      <dgm:spPr/>
      <dgm:t>
        <a:bodyPr/>
        <a:lstStyle/>
        <a:p>
          <a:endParaRPr lang="en-US"/>
        </a:p>
      </dgm:t>
    </dgm:pt>
    <dgm:pt modelId="{106716CF-20C8-452B-BCB4-B60C2A3EC195}" type="sibTrans" cxnId="{EDEF6A63-5898-4D63-B3A5-8439C535ED93}">
      <dgm:prSet/>
      <dgm:spPr/>
      <dgm:t>
        <a:bodyPr/>
        <a:lstStyle/>
        <a:p>
          <a:endParaRPr lang="en-US"/>
        </a:p>
      </dgm:t>
    </dgm:pt>
    <dgm:pt modelId="{305CD5F2-1636-4CD5-95A4-2FEF3F9F84BA}">
      <dgm:prSet custT="1"/>
      <dgm:spPr>
        <a:solidFill>
          <a:srgbClr val="7FB439"/>
        </a:solidFill>
      </dgm:spPr>
      <dgm:t>
        <a:bodyPr/>
        <a:lstStyle/>
        <a:p>
          <a:r>
            <a:rPr lang="en-US" sz="1400" b="1" dirty="0"/>
            <a:t>Endorsement of Investment Plan</a:t>
          </a:r>
        </a:p>
      </dgm:t>
    </dgm:pt>
    <dgm:pt modelId="{69449975-FB7A-49FB-97A5-03D70CE6294B}" type="parTrans" cxnId="{6B591244-DC12-488F-B005-415B664DB8C9}">
      <dgm:prSet/>
      <dgm:spPr/>
      <dgm:t>
        <a:bodyPr/>
        <a:lstStyle/>
        <a:p>
          <a:endParaRPr lang="en-US"/>
        </a:p>
      </dgm:t>
    </dgm:pt>
    <dgm:pt modelId="{A076E3F8-EBC6-46A7-A90B-4E986DEA4585}" type="sibTrans" cxnId="{6B591244-DC12-488F-B005-415B664DB8C9}">
      <dgm:prSet/>
      <dgm:spPr/>
      <dgm:t>
        <a:bodyPr/>
        <a:lstStyle/>
        <a:p>
          <a:endParaRPr lang="en-US"/>
        </a:p>
      </dgm:t>
    </dgm:pt>
    <dgm:pt modelId="{E9891F9A-5C5A-4152-9C13-905FCC34D842}">
      <dgm:prSet custT="1"/>
      <dgm:spPr>
        <a:solidFill>
          <a:srgbClr val="7FB439">
            <a:alpha val="20000"/>
          </a:srgbClr>
        </a:solidFill>
        <a:ln>
          <a:solidFill>
            <a:srgbClr val="808285">
              <a:alpha val="90000"/>
            </a:srgbClr>
          </a:solidFill>
        </a:ln>
      </dgm:spPr>
      <dgm:t>
        <a:bodyPr/>
        <a:lstStyle/>
        <a:p>
          <a:r>
            <a:rPr lang="en-GB" sz="1200" dirty="0" smtClean="0"/>
            <a:t>Governments </a:t>
          </a:r>
          <a:r>
            <a:rPr lang="en-GB" sz="1200" dirty="0"/>
            <a:t>continue to develop and finalize investment plans in consultation with stakeholders.</a:t>
          </a:r>
          <a:endParaRPr lang="en-US" sz="1200" dirty="0"/>
        </a:p>
      </dgm:t>
    </dgm:pt>
    <dgm:pt modelId="{1005C538-1C54-4A60-9552-6A3AA5B58A8A}" type="parTrans" cxnId="{FECEF59F-AFFB-4E73-97A4-11B5460CCCFF}">
      <dgm:prSet/>
      <dgm:spPr/>
      <dgm:t>
        <a:bodyPr/>
        <a:lstStyle/>
        <a:p>
          <a:endParaRPr lang="en-US"/>
        </a:p>
      </dgm:t>
    </dgm:pt>
    <dgm:pt modelId="{AFE90E34-7D7C-4F0C-B842-27FE9079D879}" type="sibTrans" cxnId="{FECEF59F-AFFB-4E73-97A4-11B5460CCCFF}">
      <dgm:prSet/>
      <dgm:spPr/>
      <dgm:t>
        <a:bodyPr/>
        <a:lstStyle/>
        <a:p>
          <a:endParaRPr lang="en-US"/>
        </a:p>
      </dgm:t>
    </dgm:pt>
    <dgm:pt modelId="{10C9EEEF-D624-43F9-9267-2202DFA0EBA8}">
      <dgm:prSet custT="1"/>
      <dgm:spPr>
        <a:solidFill>
          <a:srgbClr val="7FB439">
            <a:alpha val="20000"/>
          </a:srgbClr>
        </a:solidFill>
        <a:ln>
          <a:solidFill>
            <a:srgbClr val="808285">
              <a:alpha val="90000"/>
            </a:srgbClr>
          </a:solidFill>
        </a:ln>
      </dgm:spPr>
      <dgm:t>
        <a:bodyPr/>
        <a:lstStyle/>
        <a:p>
          <a:r>
            <a:rPr lang="en-US" sz="1200" dirty="0"/>
            <a:t>The </a:t>
          </a:r>
          <a:r>
            <a:rPr lang="en-US" sz="1200" dirty="0" smtClean="0"/>
            <a:t>governing body </a:t>
          </a:r>
          <a:r>
            <a:rPr lang="en-GB" sz="1200" dirty="0" smtClean="0"/>
            <a:t>endorses </a:t>
          </a:r>
          <a:r>
            <a:rPr lang="en-GB" sz="1200" dirty="0"/>
            <a:t>the </a:t>
          </a:r>
          <a:r>
            <a:rPr lang="en-GB" sz="1200" dirty="0" smtClean="0"/>
            <a:t>investment plan</a:t>
          </a:r>
          <a:r>
            <a:rPr lang="en-GB" sz="1200" dirty="0"/>
            <a:t>, which allows countries to move forward with developing </a:t>
          </a:r>
          <a:r>
            <a:rPr lang="en-GB" sz="1200" dirty="0" smtClean="0"/>
            <a:t>projects identified </a:t>
          </a:r>
          <a:r>
            <a:rPr lang="en-GB" sz="1200" dirty="0"/>
            <a:t>in the plan.</a:t>
          </a:r>
          <a:endParaRPr lang="en-US" sz="1200" dirty="0"/>
        </a:p>
      </dgm:t>
    </dgm:pt>
    <dgm:pt modelId="{71791E55-1E3D-4960-A503-21D0DE955B24}" type="parTrans" cxnId="{84BB42BE-266B-444B-993C-AE56D0DCFF47}">
      <dgm:prSet/>
      <dgm:spPr/>
      <dgm:t>
        <a:bodyPr/>
        <a:lstStyle/>
        <a:p>
          <a:endParaRPr lang="en-US"/>
        </a:p>
      </dgm:t>
    </dgm:pt>
    <dgm:pt modelId="{7A08A9F0-ED94-4ED0-8E15-6EAD423DA8A1}" type="sibTrans" cxnId="{84BB42BE-266B-444B-993C-AE56D0DCFF47}">
      <dgm:prSet/>
      <dgm:spPr/>
      <dgm:t>
        <a:bodyPr/>
        <a:lstStyle/>
        <a:p>
          <a:endParaRPr lang="en-US"/>
        </a:p>
      </dgm:t>
    </dgm:pt>
    <dgm:pt modelId="{AE2F7B3C-E5B3-4FB2-A569-045943FB7D9D}">
      <dgm:prSet custT="1"/>
      <dgm:spPr>
        <a:solidFill>
          <a:srgbClr val="7FB439"/>
        </a:solidFill>
      </dgm:spPr>
      <dgm:t>
        <a:bodyPr/>
        <a:lstStyle/>
        <a:p>
          <a:r>
            <a:rPr lang="en-US" sz="1400" b="1" dirty="0"/>
            <a:t>Development of Projects/Programs</a:t>
          </a:r>
        </a:p>
      </dgm:t>
    </dgm:pt>
    <dgm:pt modelId="{CF056DA8-D360-4F7C-B50D-C11CAF3859E9}" type="parTrans" cxnId="{4B809BBD-1842-47B4-BBFB-9DDA4902C656}">
      <dgm:prSet/>
      <dgm:spPr/>
      <dgm:t>
        <a:bodyPr/>
        <a:lstStyle/>
        <a:p>
          <a:endParaRPr lang="en-US"/>
        </a:p>
      </dgm:t>
    </dgm:pt>
    <dgm:pt modelId="{5EA21515-62EA-4A90-AE7E-33D72CDE5B97}" type="sibTrans" cxnId="{4B809BBD-1842-47B4-BBFB-9DDA4902C656}">
      <dgm:prSet/>
      <dgm:spPr/>
      <dgm:t>
        <a:bodyPr/>
        <a:lstStyle/>
        <a:p>
          <a:endParaRPr lang="en-US"/>
        </a:p>
      </dgm:t>
    </dgm:pt>
    <dgm:pt modelId="{53813745-254E-4B48-82D7-95E87BA9C234}">
      <dgm:prSet custT="1"/>
      <dgm:spPr>
        <a:solidFill>
          <a:srgbClr val="7FB439"/>
        </a:solidFill>
      </dgm:spPr>
      <dgm:t>
        <a:bodyPr/>
        <a:lstStyle/>
        <a:p>
          <a:r>
            <a:rPr lang="en-US" sz="1400" b="1" dirty="0"/>
            <a:t>Approval of </a:t>
          </a:r>
          <a:r>
            <a:rPr lang="en-US" sz="1400" b="1" dirty="0" smtClean="0"/>
            <a:t>CIF Funding</a:t>
          </a:r>
          <a:endParaRPr lang="en-US" sz="1400" b="1" dirty="0"/>
        </a:p>
      </dgm:t>
    </dgm:pt>
    <dgm:pt modelId="{DAEF5E7B-C875-45AD-9A72-263781B8EC21}" type="parTrans" cxnId="{CFC57E6C-A32C-44E5-9BFA-B3B2DD0E3E7E}">
      <dgm:prSet/>
      <dgm:spPr/>
      <dgm:t>
        <a:bodyPr/>
        <a:lstStyle/>
        <a:p>
          <a:endParaRPr lang="en-US"/>
        </a:p>
      </dgm:t>
    </dgm:pt>
    <dgm:pt modelId="{9AEDB2C3-5AB9-4EB3-A35A-AC395D4859BF}" type="sibTrans" cxnId="{CFC57E6C-A32C-44E5-9BFA-B3B2DD0E3E7E}">
      <dgm:prSet/>
      <dgm:spPr/>
      <dgm:t>
        <a:bodyPr/>
        <a:lstStyle/>
        <a:p>
          <a:endParaRPr lang="en-US"/>
        </a:p>
      </dgm:t>
    </dgm:pt>
    <dgm:pt modelId="{96339C36-66F3-491C-B8BC-49F0C83E5B27}">
      <dgm:prSet custT="1"/>
      <dgm:spPr>
        <a:solidFill>
          <a:srgbClr val="7FB439">
            <a:alpha val="20000"/>
          </a:srgbClr>
        </a:solidFill>
        <a:ln>
          <a:solidFill>
            <a:srgbClr val="808285">
              <a:alpha val="90000"/>
            </a:srgbClr>
          </a:solidFill>
        </a:ln>
      </dgm:spPr>
      <dgm:t>
        <a:bodyPr/>
        <a:lstStyle/>
        <a:p>
          <a:r>
            <a:rPr lang="en-GB" sz="1200" dirty="0" smtClean="0"/>
            <a:t>Countries </a:t>
          </a:r>
          <a:r>
            <a:rPr lang="en-GB" sz="1200" dirty="0"/>
            <a:t>and MDBs </a:t>
          </a:r>
          <a:r>
            <a:rPr lang="en-GB" sz="1200" dirty="0" smtClean="0"/>
            <a:t>develop </a:t>
          </a:r>
          <a:r>
            <a:rPr lang="en-GB" sz="1200" dirty="0"/>
            <a:t>projects to be submitted for </a:t>
          </a:r>
          <a:r>
            <a:rPr lang="en-GB" sz="1200" dirty="0" smtClean="0"/>
            <a:t>funding approval </a:t>
          </a:r>
          <a:r>
            <a:rPr lang="en-GB" sz="1200" dirty="0"/>
            <a:t>by the governing body.</a:t>
          </a:r>
          <a:endParaRPr lang="en-US" sz="1200" dirty="0"/>
        </a:p>
      </dgm:t>
    </dgm:pt>
    <dgm:pt modelId="{D0A7FBA7-17B5-43CE-8F4C-A90EB8AAECE0}" type="parTrans" cxnId="{9D14244A-6CC7-4DF2-89B3-04DCF350BA10}">
      <dgm:prSet/>
      <dgm:spPr/>
      <dgm:t>
        <a:bodyPr/>
        <a:lstStyle/>
        <a:p>
          <a:endParaRPr lang="en-US"/>
        </a:p>
      </dgm:t>
    </dgm:pt>
    <dgm:pt modelId="{F3C2F66C-9364-4C81-B6D2-FDA10E81DFD7}" type="sibTrans" cxnId="{9D14244A-6CC7-4DF2-89B3-04DCF350BA10}">
      <dgm:prSet/>
      <dgm:spPr/>
      <dgm:t>
        <a:bodyPr/>
        <a:lstStyle/>
        <a:p>
          <a:endParaRPr lang="en-US"/>
        </a:p>
      </dgm:t>
    </dgm:pt>
    <dgm:pt modelId="{AE6479F1-9498-4541-ABAE-FFC3ED9142A6}">
      <dgm:prSet custT="1"/>
      <dgm:spPr>
        <a:solidFill>
          <a:srgbClr val="7FB439">
            <a:alpha val="20000"/>
          </a:srgbClr>
        </a:solidFill>
        <a:ln>
          <a:solidFill>
            <a:srgbClr val="808285">
              <a:alpha val="90000"/>
            </a:srgbClr>
          </a:solidFill>
        </a:ln>
      </dgm:spPr>
      <dgm:t>
        <a:bodyPr/>
        <a:lstStyle/>
        <a:p>
          <a:r>
            <a:rPr lang="en-GB" sz="1200" dirty="0"/>
            <a:t>Prior to MDB board </a:t>
          </a:r>
          <a:r>
            <a:rPr lang="en-GB" sz="1200" dirty="0" smtClean="0"/>
            <a:t>approval, </a:t>
          </a:r>
          <a:r>
            <a:rPr lang="en-GB" sz="1200" dirty="0"/>
            <a:t>the country and MDB submit the project to </a:t>
          </a:r>
          <a:r>
            <a:rPr lang="en-GB" sz="1200" dirty="0" smtClean="0"/>
            <a:t>the governing body for </a:t>
          </a:r>
          <a:r>
            <a:rPr lang="en-GB" sz="1200" dirty="0"/>
            <a:t>approval of CIF funding.</a:t>
          </a:r>
          <a:endParaRPr lang="en-US" sz="1200" dirty="0"/>
        </a:p>
      </dgm:t>
    </dgm:pt>
    <dgm:pt modelId="{44CD1E3D-F017-4758-917D-0F42E4311C6E}" type="parTrans" cxnId="{021B8E0A-4827-45BF-9B7C-3EBD0B0AB56F}">
      <dgm:prSet/>
      <dgm:spPr/>
      <dgm:t>
        <a:bodyPr/>
        <a:lstStyle/>
        <a:p>
          <a:endParaRPr lang="en-US"/>
        </a:p>
      </dgm:t>
    </dgm:pt>
    <dgm:pt modelId="{937D1F24-0E13-43E1-88CF-9E058EF2CBCE}" type="sibTrans" cxnId="{021B8E0A-4827-45BF-9B7C-3EBD0B0AB56F}">
      <dgm:prSet/>
      <dgm:spPr/>
      <dgm:t>
        <a:bodyPr/>
        <a:lstStyle/>
        <a:p>
          <a:endParaRPr lang="en-US"/>
        </a:p>
      </dgm:t>
    </dgm:pt>
    <dgm:pt modelId="{E4D7F5F6-F07B-455C-B940-2E5D032853CC}">
      <dgm:prSet custT="1"/>
      <dgm:spPr>
        <a:solidFill>
          <a:srgbClr val="7FB439"/>
        </a:solidFill>
      </dgm:spPr>
      <dgm:t>
        <a:bodyPr/>
        <a:lstStyle/>
        <a:p>
          <a:r>
            <a:rPr lang="en-US" sz="1400" b="1" dirty="0"/>
            <a:t>Project/Program Implementation</a:t>
          </a:r>
        </a:p>
      </dgm:t>
    </dgm:pt>
    <dgm:pt modelId="{3D75676A-179B-43A7-A487-9231538F7463}" type="parTrans" cxnId="{E8092E8C-D318-4370-9BE0-26CC83B44E25}">
      <dgm:prSet/>
      <dgm:spPr/>
      <dgm:t>
        <a:bodyPr/>
        <a:lstStyle/>
        <a:p>
          <a:endParaRPr lang="en-US"/>
        </a:p>
      </dgm:t>
    </dgm:pt>
    <dgm:pt modelId="{CFEA1D5F-342E-42C0-859F-B83F309B31C4}" type="sibTrans" cxnId="{E8092E8C-D318-4370-9BE0-26CC83B44E25}">
      <dgm:prSet/>
      <dgm:spPr/>
      <dgm:t>
        <a:bodyPr/>
        <a:lstStyle/>
        <a:p>
          <a:endParaRPr lang="en-US"/>
        </a:p>
      </dgm:t>
    </dgm:pt>
    <dgm:pt modelId="{D9F485AD-283A-44BC-859E-B7699BF525C0}">
      <dgm:prSet custT="1"/>
      <dgm:spPr>
        <a:solidFill>
          <a:srgbClr val="7FB439"/>
        </a:solidFill>
      </dgm:spPr>
      <dgm:t>
        <a:bodyPr/>
        <a:lstStyle/>
        <a:p>
          <a:r>
            <a:rPr lang="en-US" sz="1400" b="1" dirty="0">
              <a:ln/>
            </a:rPr>
            <a:t>Monitoring and Evaluation</a:t>
          </a:r>
          <a:endParaRPr lang="en-US" sz="1400" b="1" dirty="0"/>
        </a:p>
      </dgm:t>
    </dgm:pt>
    <dgm:pt modelId="{48FF200B-224C-4E9D-8F5D-84395EC5F8CB}" type="parTrans" cxnId="{4C9D0656-ED66-4C9C-A1D1-770853C08F0D}">
      <dgm:prSet/>
      <dgm:spPr/>
      <dgm:t>
        <a:bodyPr/>
        <a:lstStyle/>
        <a:p>
          <a:endParaRPr lang="en-US"/>
        </a:p>
      </dgm:t>
    </dgm:pt>
    <dgm:pt modelId="{5C75AC33-982A-419C-8D6F-191ED2217954}" type="sibTrans" cxnId="{4C9D0656-ED66-4C9C-A1D1-770853C08F0D}">
      <dgm:prSet/>
      <dgm:spPr/>
      <dgm:t>
        <a:bodyPr/>
        <a:lstStyle/>
        <a:p>
          <a:endParaRPr lang="en-US"/>
        </a:p>
      </dgm:t>
    </dgm:pt>
    <dgm:pt modelId="{2EEB43A4-894B-4F03-89A2-50BD3A6A5A31}">
      <dgm:prSet custT="1"/>
      <dgm:spPr>
        <a:solidFill>
          <a:srgbClr val="7FB439">
            <a:alpha val="20000"/>
          </a:srgbClr>
        </a:solidFill>
        <a:ln>
          <a:solidFill>
            <a:srgbClr val="808285">
              <a:alpha val="90000"/>
            </a:srgbClr>
          </a:solidFill>
        </a:ln>
      </dgm:spPr>
      <dgm:t>
        <a:bodyPr/>
        <a:lstStyle/>
        <a:p>
          <a:r>
            <a:rPr lang="en-GB" sz="1200" dirty="0" smtClean="0"/>
            <a:t>Once </a:t>
          </a:r>
          <a:r>
            <a:rPr lang="en-GB" sz="1200" dirty="0"/>
            <a:t>approved </a:t>
          </a:r>
          <a:r>
            <a:rPr lang="en-GB" sz="1200" dirty="0" smtClean="0"/>
            <a:t>by </a:t>
          </a:r>
          <a:r>
            <a:rPr lang="en-GB" sz="1200" dirty="0"/>
            <a:t>the MDB board, the </a:t>
          </a:r>
          <a:r>
            <a:rPr lang="en-GB" sz="1200" dirty="0" smtClean="0"/>
            <a:t>project enters </a:t>
          </a:r>
          <a:r>
            <a:rPr lang="en-GB" sz="1200" dirty="0"/>
            <a:t>the implementation stage.</a:t>
          </a:r>
          <a:endParaRPr lang="en-US" sz="1200" dirty="0"/>
        </a:p>
      </dgm:t>
    </dgm:pt>
    <dgm:pt modelId="{1271DA57-56E9-450C-A99E-8E6DBFA7B632}" type="parTrans" cxnId="{E678881E-7421-4CF0-AD46-FAF012C16EC8}">
      <dgm:prSet/>
      <dgm:spPr/>
      <dgm:t>
        <a:bodyPr/>
        <a:lstStyle/>
        <a:p>
          <a:endParaRPr lang="en-US"/>
        </a:p>
      </dgm:t>
    </dgm:pt>
    <dgm:pt modelId="{B0F91E40-B204-421A-BCBC-0FF7056F9CC6}" type="sibTrans" cxnId="{E678881E-7421-4CF0-AD46-FAF012C16EC8}">
      <dgm:prSet/>
      <dgm:spPr/>
      <dgm:t>
        <a:bodyPr/>
        <a:lstStyle/>
        <a:p>
          <a:endParaRPr lang="en-US"/>
        </a:p>
      </dgm:t>
    </dgm:pt>
    <dgm:pt modelId="{76A9E0AF-262B-45A2-AEBD-FBFCF0846755}">
      <dgm:prSet custT="1"/>
      <dgm:spPr>
        <a:solidFill>
          <a:srgbClr val="7FB439">
            <a:alpha val="20000"/>
          </a:srgbClr>
        </a:solidFill>
        <a:ln>
          <a:solidFill>
            <a:srgbClr val="808285">
              <a:alpha val="90000"/>
            </a:srgbClr>
          </a:solidFill>
        </a:ln>
      </dgm:spPr>
      <dgm:t>
        <a:bodyPr/>
        <a:lstStyle/>
        <a:p>
          <a:r>
            <a:rPr lang="en-GB" sz="1200" dirty="0" smtClean="0">
              <a:ln/>
            </a:rPr>
            <a:t>Projects </a:t>
          </a:r>
          <a:r>
            <a:rPr lang="en-GB" sz="1200" dirty="0">
              <a:ln/>
            </a:rPr>
            <a:t>are monitored and </a:t>
          </a:r>
          <a:r>
            <a:rPr lang="en-GB" sz="1200" dirty="0" smtClean="0">
              <a:ln/>
            </a:rPr>
            <a:t>evaluated following MDB procedures; results are reported and lessons learned shared.</a:t>
          </a:r>
          <a:endParaRPr lang="en-US" sz="1200" dirty="0">
            <a:ln/>
          </a:endParaRPr>
        </a:p>
      </dgm:t>
    </dgm:pt>
    <dgm:pt modelId="{04CA67DD-E9ED-4C73-9158-713C0BB89EAC}" type="parTrans" cxnId="{126F4D9F-4518-4BC3-A19B-5D09E3B8452C}">
      <dgm:prSet/>
      <dgm:spPr/>
      <dgm:t>
        <a:bodyPr/>
        <a:lstStyle/>
        <a:p>
          <a:endParaRPr lang="en-US"/>
        </a:p>
      </dgm:t>
    </dgm:pt>
    <dgm:pt modelId="{344CF8BB-5374-4B97-AE2E-DC4829B82036}" type="sibTrans" cxnId="{126F4D9F-4518-4BC3-A19B-5D09E3B8452C}">
      <dgm:prSet/>
      <dgm:spPr/>
      <dgm:t>
        <a:bodyPr/>
        <a:lstStyle/>
        <a:p>
          <a:endParaRPr lang="en-US"/>
        </a:p>
      </dgm:t>
    </dgm:pt>
    <dgm:pt modelId="{EE862CE6-A9C3-4C8C-B47C-222158B3E6BF}">
      <dgm:prSet custT="1"/>
      <dgm:spPr>
        <a:solidFill>
          <a:srgbClr val="7FB439">
            <a:alpha val="20000"/>
          </a:srgbClr>
        </a:solidFill>
        <a:ln>
          <a:solidFill>
            <a:srgbClr val="808285">
              <a:alpha val="90000"/>
            </a:srgbClr>
          </a:solidFill>
        </a:ln>
      </dgm:spPr>
      <dgm:t>
        <a:bodyPr/>
        <a:lstStyle/>
        <a:p>
          <a:r>
            <a:rPr lang="en-GB" sz="1200" dirty="0"/>
            <a:t> </a:t>
          </a:r>
          <a:r>
            <a:rPr lang="en-GB" sz="1200" dirty="0" smtClean="0"/>
            <a:t>Governments </a:t>
          </a:r>
          <a:r>
            <a:rPr lang="en-GB" sz="1200" dirty="0"/>
            <a:t>invite the MDBs to </a:t>
          </a:r>
          <a:r>
            <a:rPr lang="en-GB" sz="1200" dirty="0" smtClean="0"/>
            <a:t>scoping/joint missions to </a:t>
          </a:r>
          <a:r>
            <a:rPr lang="en-GB" sz="1200" dirty="0"/>
            <a:t>develop </a:t>
          </a:r>
          <a:r>
            <a:rPr lang="en-GB" sz="1200" dirty="0" smtClean="0"/>
            <a:t>investment </a:t>
          </a:r>
          <a:r>
            <a:rPr lang="en-GB" sz="1200" dirty="0"/>
            <a:t>plans</a:t>
          </a:r>
          <a:r>
            <a:rPr lang="en-GB" sz="1200" dirty="0" smtClean="0"/>
            <a:t>. </a:t>
          </a:r>
          <a:endParaRPr lang="en-US" sz="1200" dirty="0"/>
        </a:p>
      </dgm:t>
    </dgm:pt>
    <dgm:pt modelId="{33095230-E6C6-4F8B-A36E-E118F6B8B4DF}" type="sibTrans" cxnId="{8D5C68DE-DC94-43DF-8121-3BE545861215}">
      <dgm:prSet/>
      <dgm:spPr/>
      <dgm:t>
        <a:bodyPr/>
        <a:lstStyle/>
        <a:p>
          <a:endParaRPr lang="en-US"/>
        </a:p>
      </dgm:t>
    </dgm:pt>
    <dgm:pt modelId="{9B4A3279-593D-41AC-9C16-42C5CDE4103B}" type="parTrans" cxnId="{8D5C68DE-DC94-43DF-8121-3BE545861215}">
      <dgm:prSet/>
      <dgm:spPr/>
      <dgm:t>
        <a:bodyPr/>
        <a:lstStyle/>
        <a:p>
          <a:endParaRPr lang="en-US"/>
        </a:p>
      </dgm:t>
    </dgm:pt>
    <dgm:pt modelId="{465FDB67-A6A6-4BF8-8C7C-84EE0C05A15A}">
      <dgm:prSet phldrT="[Text]" custT="1"/>
      <dgm:spPr>
        <a:solidFill>
          <a:srgbClr val="7FB439">
            <a:alpha val="20000"/>
          </a:srgbClr>
        </a:solidFill>
        <a:ln>
          <a:solidFill>
            <a:srgbClr val="808285">
              <a:alpha val="90000"/>
            </a:srgbClr>
          </a:solidFill>
        </a:ln>
      </dgm:spPr>
      <dgm:t>
        <a:bodyPr/>
        <a:lstStyle/>
        <a:p>
          <a:r>
            <a:rPr lang="en-US" sz="1200" dirty="0" smtClean="0"/>
            <a:t>Expressions of interest from </a:t>
          </a:r>
          <a:r>
            <a:rPr lang="en-GB" sz="1200" dirty="0" smtClean="0"/>
            <a:t>eligible countries </a:t>
          </a:r>
          <a:r>
            <a:rPr lang="en-GB" sz="1200" dirty="0"/>
            <a:t>are </a:t>
          </a:r>
          <a:r>
            <a:rPr lang="en-GB" sz="1200" dirty="0" smtClean="0"/>
            <a:t>invited.</a:t>
          </a:r>
          <a:endParaRPr lang="en-US" sz="1200" dirty="0"/>
        </a:p>
      </dgm:t>
    </dgm:pt>
    <dgm:pt modelId="{17627C96-FD3B-4A89-8CF2-B20B0D61FECF}" type="sibTrans" cxnId="{683C6D7C-81A5-4C59-A53E-0AEC05298E3E}">
      <dgm:prSet/>
      <dgm:spPr/>
      <dgm:t>
        <a:bodyPr/>
        <a:lstStyle/>
        <a:p>
          <a:endParaRPr lang="en-US"/>
        </a:p>
      </dgm:t>
    </dgm:pt>
    <dgm:pt modelId="{C1EE8677-5AFC-42F0-AC0A-576FFC07D28F}" type="parTrans" cxnId="{683C6D7C-81A5-4C59-A53E-0AEC05298E3E}">
      <dgm:prSet/>
      <dgm:spPr/>
      <dgm:t>
        <a:bodyPr/>
        <a:lstStyle/>
        <a:p>
          <a:endParaRPr lang="en-US"/>
        </a:p>
      </dgm:t>
    </dgm:pt>
    <dgm:pt modelId="{3F6188B9-3F59-44F6-AF77-4A41012E2564}" type="pres">
      <dgm:prSet presAssocID="{E814759C-F67C-41E7-9005-C7568B2D5507}" presName="Name0" presStyleCnt="0">
        <dgm:presLayoutVars>
          <dgm:dir/>
          <dgm:animLvl val="lvl"/>
          <dgm:resizeHandles val="exact"/>
        </dgm:presLayoutVars>
      </dgm:prSet>
      <dgm:spPr/>
      <dgm:t>
        <a:bodyPr/>
        <a:lstStyle/>
        <a:p>
          <a:endParaRPr lang="en-US"/>
        </a:p>
      </dgm:t>
    </dgm:pt>
    <dgm:pt modelId="{AC54E425-7F12-49D5-9B80-6CD9437C48DF}" type="pres">
      <dgm:prSet presAssocID="{288A6FC1-CDEA-4401-A583-8BE96B3EBDDB}" presName="linNode" presStyleCnt="0"/>
      <dgm:spPr/>
    </dgm:pt>
    <dgm:pt modelId="{1E015962-8209-4E03-94CE-8D866A09BA13}" type="pres">
      <dgm:prSet presAssocID="{288A6FC1-CDEA-4401-A583-8BE96B3EBDDB}" presName="parentText" presStyleLbl="node1" presStyleIdx="0" presStyleCnt="9" custLinFactNeighborX="-1816">
        <dgm:presLayoutVars>
          <dgm:chMax val="1"/>
          <dgm:bulletEnabled val="1"/>
        </dgm:presLayoutVars>
      </dgm:prSet>
      <dgm:spPr/>
      <dgm:t>
        <a:bodyPr/>
        <a:lstStyle/>
        <a:p>
          <a:endParaRPr lang="en-US"/>
        </a:p>
      </dgm:t>
    </dgm:pt>
    <dgm:pt modelId="{E6411E17-B79B-45FA-AF78-4956B6679370}" type="pres">
      <dgm:prSet presAssocID="{288A6FC1-CDEA-4401-A583-8BE96B3EBDDB}" presName="descendantText" presStyleLbl="alignAccFollowNode1" presStyleIdx="0" presStyleCnt="9">
        <dgm:presLayoutVars>
          <dgm:bulletEnabled val="1"/>
        </dgm:presLayoutVars>
      </dgm:prSet>
      <dgm:spPr/>
      <dgm:t>
        <a:bodyPr/>
        <a:lstStyle/>
        <a:p>
          <a:endParaRPr lang="en-US"/>
        </a:p>
      </dgm:t>
    </dgm:pt>
    <dgm:pt modelId="{D3836149-69A3-4D97-A5A3-54CB5EAE41E6}" type="pres">
      <dgm:prSet presAssocID="{1EA71939-C960-4611-B8C2-813EFE563B0B}" presName="sp" presStyleCnt="0"/>
      <dgm:spPr/>
    </dgm:pt>
    <dgm:pt modelId="{04B8C0A2-EA6E-4297-B1AF-0D183B9871AB}" type="pres">
      <dgm:prSet presAssocID="{9A9CFD9F-C0E0-4C55-A40D-FD2371EE21C3}" presName="linNode" presStyleCnt="0"/>
      <dgm:spPr/>
    </dgm:pt>
    <dgm:pt modelId="{8FB6B8BE-D719-4FC2-8E8A-9AC41F513382}" type="pres">
      <dgm:prSet presAssocID="{9A9CFD9F-C0E0-4C55-A40D-FD2371EE21C3}" presName="parentText" presStyleLbl="node1" presStyleIdx="1" presStyleCnt="9" custLinFactNeighborX="-1816">
        <dgm:presLayoutVars>
          <dgm:chMax val="1"/>
          <dgm:bulletEnabled val="1"/>
        </dgm:presLayoutVars>
      </dgm:prSet>
      <dgm:spPr/>
      <dgm:t>
        <a:bodyPr/>
        <a:lstStyle/>
        <a:p>
          <a:endParaRPr lang="en-US"/>
        </a:p>
      </dgm:t>
    </dgm:pt>
    <dgm:pt modelId="{EB5B81AB-54DD-40F5-904C-AFAF944D47D3}" type="pres">
      <dgm:prSet presAssocID="{9A9CFD9F-C0E0-4C55-A40D-FD2371EE21C3}" presName="descendantText" presStyleLbl="alignAccFollowNode1" presStyleIdx="1" presStyleCnt="9">
        <dgm:presLayoutVars>
          <dgm:bulletEnabled val="1"/>
        </dgm:presLayoutVars>
      </dgm:prSet>
      <dgm:spPr/>
      <dgm:t>
        <a:bodyPr/>
        <a:lstStyle/>
        <a:p>
          <a:endParaRPr lang="en-US"/>
        </a:p>
      </dgm:t>
    </dgm:pt>
    <dgm:pt modelId="{DEC3A692-8F9A-4683-8877-B649AC9ABDCC}" type="pres">
      <dgm:prSet presAssocID="{00767566-783E-422D-B161-BD0ADA56AE99}" presName="sp" presStyleCnt="0"/>
      <dgm:spPr/>
    </dgm:pt>
    <dgm:pt modelId="{10EC51BC-E210-4FA2-AE5D-2B30376DE122}" type="pres">
      <dgm:prSet presAssocID="{D19599AD-23FC-4606-A314-91771B269C50}" presName="linNode" presStyleCnt="0"/>
      <dgm:spPr/>
    </dgm:pt>
    <dgm:pt modelId="{B00E967D-BF3F-4255-BD75-8CE42F303EAF}" type="pres">
      <dgm:prSet presAssocID="{D19599AD-23FC-4606-A314-91771B269C50}" presName="parentText" presStyleLbl="node1" presStyleIdx="2" presStyleCnt="9" custLinFactNeighborX="-1816">
        <dgm:presLayoutVars>
          <dgm:chMax val="1"/>
          <dgm:bulletEnabled val="1"/>
        </dgm:presLayoutVars>
      </dgm:prSet>
      <dgm:spPr/>
      <dgm:t>
        <a:bodyPr/>
        <a:lstStyle/>
        <a:p>
          <a:endParaRPr lang="en-US"/>
        </a:p>
      </dgm:t>
    </dgm:pt>
    <dgm:pt modelId="{387A549C-1BD0-4B2F-BB25-74C319A4D9C5}" type="pres">
      <dgm:prSet presAssocID="{D19599AD-23FC-4606-A314-91771B269C50}" presName="descendantText" presStyleLbl="alignAccFollowNode1" presStyleIdx="2" presStyleCnt="9">
        <dgm:presLayoutVars>
          <dgm:bulletEnabled val="1"/>
        </dgm:presLayoutVars>
      </dgm:prSet>
      <dgm:spPr/>
      <dgm:t>
        <a:bodyPr/>
        <a:lstStyle/>
        <a:p>
          <a:endParaRPr lang="en-US"/>
        </a:p>
      </dgm:t>
    </dgm:pt>
    <dgm:pt modelId="{42D65573-1BAF-4E56-946D-F0CE3E63426D}" type="pres">
      <dgm:prSet presAssocID="{038D7E58-4019-4D9F-9048-FBEB3085E628}" presName="sp" presStyleCnt="0"/>
      <dgm:spPr/>
    </dgm:pt>
    <dgm:pt modelId="{7E210D11-CBE0-4E0D-854F-11414916590B}" type="pres">
      <dgm:prSet presAssocID="{C2C56C9E-432B-4DCC-9386-A3019AF9AEC9}" presName="linNode" presStyleCnt="0"/>
      <dgm:spPr/>
    </dgm:pt>
    <dgm:pt modelId="{9EE8FD30-79AF-47F7-9C73-9DA0C13106B0}" type="pres">
      <dgm:prSet presAssocID="{C2C56C9E-432B-4DCC-9386-A3019AF9AEC9}" presName="parentText" presStyleLbl="node1" presStyleIdx="3" presStyleCnt="9" custLinFactNeighborX="-1816">
        <dgm:presLayoutVars>
          <dgm:chMax val="1"/>
          <dgm:bulletEnabled val="1"/>
        </dgm:presLayoutVars>
      </dgm:prSet>
      <dgm:spPr/>
      <dgm:t>
        <a:bodyPr/>
        <a:lstStyle/>
        <a:p>
          <a:endParaRPr lang="en-US"/>
        </a:p>
      </dgm:t>
    </dgm:pt>
    <dgm:pt modelId="{2B57D4C5-E57F-43E3-BE4E-3B665406EFEF}" type="pres">
      <dgm:prSet presAssocID="{C2C56C9E-432B-4DCC-9386-A3019AF9AEC9}" presName="descendantText" presStyleLbl="alignAccFollowNode1" presStyleIdx="3" presStyleCnt="9">
        <dgm:presLayoutVars>
          <dgm:bulletEnabled val="1"/>
        </dgm:presLayoutVars>
      </dgm:prSet>
      <dgm:spPr/>
      <dgm:t>
        <a:bodyPr/>
        <a:lstStyle/>
        <a:p>
          <a:endParaRPr lang="en-US"/>
        </a:p>
      </dgm:t>
    </dgm:pt>
    <dgm:pt modelId="{D0304287-4A2A-45CB-B0EE-6D2FB857EFF1}" type="pres">
      <dgm:prSet presAssocID="{106716CF-20C8-452B-BCB4-B60C2A3EC195}" presName="sp" presStyleCnt="0"/>
      <dgm:spPr/>
    </dgm:pt>
    <dgm:pt modelId="{2C7C2674-C670-4E3E-A3F3-D1421076A128}" type="pres">
      <dgm:prSet presAssocID="{305CD5F2-1636-4CD5-95A4-2FEF3F9F84BA}" presName="linNode" presStyleCnt="0"/>
      <dgm:spPr/>
    </dgm:pt>
    <dgm:pt modelId="{0D014D23-B477-4576-BBAD-7FC9093DD8D1}" type="pres">
      <dgm:prSet presAssocID="{305CD5F2-1636-4CD5-95A4-2FEF3F9F84BA}" presName="parentText" presStyleLbl="node1" presStyleIdx="4" presStyleCnt="9" custLinFactNeighborX="-1816">
        <dgm:presLayoutVars>
          <dgm:chMax val="1"/>
          <dgm:bulletEnabled val="1"/>
        </dgm:presLayoutVars>
      </dgm:prSet>
      <dgm:spPr/>
      <dgm:t>
        <a:bodyPr/>
        <a:lstStyle/>
        <a:p>
          <a:endParaRPr lang="en-US"/>
        </a:p>
      </dgm:t>
    </dgm:pt>
    <dgm:pt modelId="{F21601C5-D8F1-487E-86C7-BF19113B4FB9}" type="pres">
      <dgm:prSet presAssocID="{305CD5F2-1636-4CD5-95A4-2FEF3F9F84BA}" presName="descendantText" presStyleLbl="alignAccFollowNode1" presStyleIdx="4" presStyleCnt="9">
        <dgm:presLayoutVars>
          <dgm:bulletEnabled val="1"/>
        </dgm:presLayoutVars>
      </dgm:prSet>
      <dgm:spPr/>
      <dgm:t>
        <a:bodyPr/>
        <a:lstStyle/>
        <a:p>
          <a:endParaRPr lang="en-US"/>
        </a:p>
      </dgm:t>
    </dgm:pt>
    <dgm:pt modelId="{7BA2E2F1-2CA5-48B0-85A0-DA158DB71D10}" type="pres">
      <dgm:prSet presAssocID="{A076E3F8-EBC6-46A7-A90B-4E986DEA4585}" presName="sp" presStyleCnt="0"/>
      <dgm:spPr/>
    </dgm:pt>
    <dgm:pt modelId="{54F213EE-75F4-4B7B-9873-8F53F710CE3C}" type="pres">
      <dgm:prSet presAssocID="{AE2F7B3C-E5B3-4FB2-A569-045943FB7D9D}" presName="linNode" presStyleCnt="0"/>
      <dgm:spPr/>
    </dgm:pt>
    <dgm:pt modelId="{6EA2E974-7226-460A-A1F4-CA2C8AF0446A}" type="pres">
      <dgm:prSet presAssocID="{AE2F7B3C-E5B3-4FB2-A569-045943FB7D9D}" presName="parentText" presStyleLbl="node1" presStyleIdx="5" presStyleCnt="9" custLinFactNeighborX="-1816">
        <dgm:presLayoutVars>
          <dgm:chMax val="1"/>
          <dgm:bulletEnabled val="1"/>
        </dgm:presLayoutVars>
      </dgm:prSet>
      <dgm:spPr/>
      <dgm:t>
        <a:bodyPr/>
        <a:lstStyle/>
        <a:p>
          <a:endParaRPr lang="en-US"/>
        </a:p>
      </dgm:t>
    </dgm:pt>
    <dgm:pt modelId="{4D1FA5A0-B75C-417F-A816-59436C1C99A8}" type="pres">
      <dgm:prSet presAssocID="{AE2F7B3C-E5B3-4FB2-A569-045943FB7D9D}" presName="descendantText" presStyleLbl="alignAccFollowNode1" presStyleIdx="5" presStyleCnt="9">
        <dgm:presLayoutVars>
          <dgm:bulletEnabled val="1"/>
        </dgm:presLayoutVars>
      </dgm:prSet>
      <dgm:spPr/>
      <dgm:t>
        <a:bodyPr/>
        <a:lstStyle/>
        <a:p>
          <a:endParaRPr lang="en-US"/>
        </a:p>
      </dgm:t>
    </dgm:pt>
    <dgm:pt modelId="{34BC020C-A5EA-4904-8960-9126AAD1FE91}" type="pres">
      <dgm:prSet presAssocID="{5EA21515-62EA-4A90-AE7E-33D72CDE5B97}" presName="sp" presStyleCnt="0"/>
      <dgm:spPr/>
    </dgm:pt>
    <dgm:pt modelId="{C7E1A2F8-FE73-4CF0-B623-8ECBD69B1B4F}" type="pres">
      <dgm:prSet presAssocID="{53813745-254E-4B48-82D7-95E87BA9C234}" presName="linNode" presStyleCnt="0"/>
      <dgm:spPr/>
    </dgm:pt>
    <dgm:pt modelId="{95B20AE2-1A45-46DE-BC0A-8045F8309410}" type="pres">
      <dgm:prSet presAssocID="{53813745-254E-4B48-82D7-95E87BA9C234}" presName="parentText" presStyleLbl="node1" presStyleIdx="6" presStyleCnt="9">
        <dgm:presLayoutVars>
          <dgm:chMax val="1"/>
          <dgm:bulletEnabled val="1"/>
        </dgm:presLayoutVars>
      </dgm:prSet>
      <dgm:spPr/>
      <dgm:t>
        <a:bodyPr/>
        <a:lstStyle/>
        <a:p>
          <a:endParaRPr lang="en-US"/>
        </a:p>
      </dgm:t>
    </dgm:pt>
    <dgm:pt modelId="{63EA12A4-D166-4D08-9BA7-A43B913DC4F1}" type="pres">
      <dgm:prSet presAssocID="{53813745-254E-4B48-82D7-95E87BA9C234}" presName="descendantText" presStyleLbl="alignAccFollowNode1" presStyleIdx="6" presStyleCnt="9">
        <dgm:presLayoutVars>
          <dgm:bulletEnabled val="1"/>
        </dgm:presLayoutVars>
      </dgm:prSet>
      <dgm:spPr/>
      <dgm:t>
        <a:bodyPr/>
        <a:lstStyle/>
        <a:p>
          <a:endParaRPr lang="en-US"/>
        </a:p>
      </dgm:t>
    </dgm:pt>
    <dgm:pt modelId="{EC397B7B-415A-4D17-AA92-D8720774265C}" type="pres">
      <dgm:prSet presAssocID="{9AEDB2C3-5AB9-4EB3-A35A-AC395D4859BF}" presName="sp" presStyleCnt="0"/>
      <dgm:spPr/>
    </dgm:pt>
    <dgm:pt modelId="{17C2724A-2479-42EA-A385-9A9F18F5709A}" type="pres">
      <dgm:prSet presAssocID="{E4D7F5F6-F07B-455C-B940-2E5D032853CC}" presName="linNode" presStyleCnt="0"/>
      <dgm:spPr/>
    </dgm:pt>
    <dgm:pt modelId="{01DEA55E-F39B-44FA-84D1-B4BDF0D59256}" type="pres">
      <dgm:prSet presAssocID="{E4D7F5F6-F07B-455C-B940-2E5D032853CC}" presName="parentText" presStyleLbl="node1" presStyleIdx="7" presStyleCnt="9">
        <dgm:presLayoutVars>
          <dgm:chMax val="1"/>
          <dgm:bulletEnabled val="1"/>
        </dgm:presLayoutVars>
      </dgm:prSet>
      <dgm:spPr/>
      <dgm:t>
        <a:bodyPr/>
        <a:lstStyle/>
        <a:p>
          <a:endParaRPr lang="en-US"/>
        </a:p>
      </dgm:t>
    </dgm:pt>
    <dgm:pt modelId="{52CFED27-0511-4EB7-A119-DB574D35C787}" type="pres">
      <dgm:prSet presAssocID="{E4D7F5F6-F07B-455C-B940-2E5D032853CC}" presName="descendantText" presStyleLbl="alignAccFollowNode1" presStyleIdx="7" presStyleCnt="9">
        <dgm:presLayoutVars>
          <dgm:bulletEnabled val="1"/>
        </dgm:presLayoutVars>
      </dgm:prSet>
      <dgm:spPr/>
      <dgm:t>
        <a:bodyPr/>
        <a:lstStyle/>
        <a:p>
          <a:endParaRPr lang="en-US"/>
        </a:p>
      </dgm:t>
    </dgm:pt>
    <dgm:pt modelId="{A2568E8D-BA7F-4213-ADAA-48701A9F01C7}" type="pres">
      <dgm:prSet presAssocID="{CFEA1D5F-342E-42C0-859F-B83F309B31C4}" presName="sp" presStyleCnt="0"/>
      <dgm:spPr/>
    </dgm:pt>
    <dgm:pt modelId="{F6CD4DDD-F4AA-46D3-8AB3-91C3355E04B7}" type="pres">
      <dgm:prSet presAssocID="{D9F485AD-283A-44BC-859E-B7699BF525C0}" presName="linNode" presStyleCnt="0"/>
      <dgm:spPr/>
    </dgm:pt>
    <dgm:pt modelId="{DCB63AB1-42FA-48B5-B639-698ECC29B1FC}" type="pres">
      <dgm:prSet presAssocID="{D9F485AD-283A-44BC-859E-B7699BF525C0}" presName="parentText" presStyleLbl="node1" presStyleIdx="8" presStyleCnt="9">
        <dgm:presLayoutVars>
          <dgm:chMax val="1"/>
          <dgm:bulletEnabled val="1"/>
        </dgm:presLayoutVars>
      </dgm:prSet>
      <dgm:spPr/>
      <dgm:t>
        <a:bodyPr/>
        <a:lstStyle/>
        <a:p>
          <a:endParaRPr lang="en-US"/>
        </a:p>
      </dgm:t>
    </dgm:pt>
    <dgm:pt modelId="{84F95107-0515-4BFC-BD51-E8F4A48DD1A0}" type="pres">
      <dgm:prSet presAssocID="{D9F485AD-283A-44BC-859E-B7699BF525C0}" presName="descendantText" presStyleLbl="alignAccFollowNode1" presStyleIdx="8" presStyleCnt="9">
        <dgm:presLayoutVars>
          <dgm:bulletEnabled val="1"/>
        </dgm:presLayoutVars>
      </dgm:prSet>
      <dgm:spPr/>
      <dgm:t>
        <a:bodyPr/>
        <a:lstStyle/>
        <a:p>
          <a:endParaRPr lang="en-US"/>
        </a:p>
      </dgm:t>
    </dgm:pt>
  </dgm:ptLst>
  <dgm:cxnLst>
    <dgm:cxn modelId="{55A27744-51BB-4FFB-AF97-449D5D821EE7}" type="presOf" srcId="{10C9EEEF-D624-43F9-9267-2202DFA0EBA8}" destId="{F21601C5-D8F1-487E-86C7-BF19113B4FB9}" srcOrd="0" destOrd="0" presId="urn:microsoft.com/office/officeart/2005/8/layout/vList5"/>
    <dgm:cxn modelId="{57DD0FD2-518F-43EA-88DF-43994FC9F8B8}" type="presOf" srcId="{8B6CDB26-7DBA-4792-BA69-B1B658706D8E}" destId="{EB5B81AB-54DD-40F5-904C-AFAF944D47D3}" srcOrd="0" destOrd="0" presId="urn:microsoft.com/office/officeart/2005/8/layout/vList5"/>
    <dgm:cxn modelId="{DFFFEED6-94C4-4D08-858D-F9C5529187D3}" type="presOf" srcId="{D19599AD-23FC-4606-A314-91771B269C50}" destId="{B00E967D-BF3F-4255-BD75-8CE42F303EAF}" srcOrd="0" destOrd="0" presId="urn:microsoft.com/office/officeart/2005/8/layout/vList5"/>
    <dgm:cxn modelId="{126F4D9F-4518-4BC3-A19B-5D09E3B8452C}" srcId="{D9F485AD-283A-44BC-859E-B7699BF525C0}" destId="{76A9E0AF-262B-45A2-AEBD-FBFCF0846755}" srcOrd="0" destOrd="0" parTransId="{04CA67DD-E9ED-4C73-9158-713C0BB89EAC}" sibTransId="{344CF8BB-5374-4B97-AE2E-DC4829B82036}"/>
    <dgm:cxn modelId="{9D14244A-6CC7-4DF2-89B3-04DCF350BA10}" srcId="{AE2F7B3C-E5B3-4FB2-A569-045943FB7D9D}" destId="{96339C36-66F3-491C-B8BC-49F0C83E5B27}" srcOrd="0" destOrd="0" parTransId="{D0A7FBA7-17B5-43CE-8F4C-A90EB8AAECE0}" sibTransId="{F3C2F66C-9364-4C81-B6D2-FDA10E81DFD7}"/>
    <dgm:cxn modelId="{EDEF6A63-5898-4D63-B3A5-8439C535ED93}" srcId="{E814759C-F67C-41E7-9005-C7568B2D5507}" destId="{C2C56C9E-432B-4DCC-9386-A3019AF9AEC9}" srcOrd="3" destOrd="0" parTransId="{CF6BADCA-6E75-4095-8C6D-EE7949BEF880}" sibTransId="{106716CF-20C8-452B-BCB4-B60C2A3EC195}"/>
    <dgm:cxn modelId="{E8092E8C-D318-4370-9BE0-26CC83B44E25}" srcId="{E814759C-F67C-41E7-9005-C7568B2D5507}" destId="{E4D7F5F6-F07B-455C-B940-2E5D032853CC}" srcOrd="7" destOrd="0" parTransId="{3D75676A-179B-43A7-A487-9231538F7463}" sibTransId="{CFEA1D5F-342E-42C0-859F-B83F309B31C4}"/>
    <dgm:cxn modelId="{A44FAB7F-238D-4EA4-8B0B-13D4D77D6F96}" type="presOf" srcId="{EE862CE6-A9C3-4C8C-B47C-222158B3E6BF}" destId="{387A549C-1BD0-4B2F-BB25-74C319A4D9C5}" srcOrd="0" destOrd="0" presId="urn:microsoft.com/office/officeart/2005/8/layout/vList5"/>
    <dgm:cxn modelId="{B570821F-6AB5-4777-B166-F0CB1106EC23}" type="presOf" srcId="{E4D7F5F6-F07B-455C-B940-2E5D032853CC}" destId="{01DEA55E-F39B-44FA-84D1-B4BDF0D59256}" srcOrd="0" destOrd="0" presId="urn:microsoft.com/office/officeart/2005/8/layout/vList5"/>
    <dgm:cxn modelId="{DAF3DA5E-9CA1-4A68-97F2-C42B817E3FF1}" type="presOf" srcId="{76A9E0AF-262B-45A2-AEBD-FBFCF0846755}" destId="{84F95107-0515-4BFC-BD51-E8F4A48DD1A0}" srcOrd="0" destOrd="0" presId="urn:microsoft.com/office/officeart/2005/8/layout/vList5"/>
    <dgm:cxn modelId="{7388D805-EB84-4AE9-B36D-D66F1DB7E512}" srcId="{9A9CFD9F-C0E0-4C55-A40D-FD2371EE21C3}" destId="{8B6CDB26-7DBA-4792-BA69-B1B658706D8E}" srcOrd="0" destOrd="0" parTransId="{8A547568-F105-4150-85F0-D98CC6EA4967}" sibTransId="{8E3851A2-EC1D-4EB3-822F-C9003F2FF97B}"/>
    <dgm:cxn modelId="{FECEF59F-AFFB-4E73-97A4-11B5460CCCFF}" srcId="{C2C56C9E-432B-4DCC-9386-A3019AF9AEC9}" destId="{E9891F9A-5C5A-4152-9C13-905FCC34D842}" srcOrd="0" destOrd="0" parTransId="{1005C538-1C54-4A60-9552-6A3AA5B58A8A}" sibTransId="{AFE90E34-7D7C-4F0C-B842-27FE9079D879}"/>
    <dgm:cxn modelId="{B5DF1D06-1154-4B0E-9731-CC50231E87C7}" type="presOf" srcId="{96339C36-66F3-491C-B8BC-49F0C83E5B27}" destId="{4D1FA5A0-B75C-417F-A816-59436C1C99A8}" srcOrd="0" destOrd="0" presId="urn:microsoft.com/office/officeart/2005/8/layout/vList5"/>
    <dgm:cxn modelId="{CFC57E6C-A32C-44E5-9BFA-B3B2DD0E3E7E}" srcId="{E814759C-F67C-41E7-9005-C7568B2D5507}" destId="{53813745-254E-4B48-82D7-95E87BA9C234}" srcOrd="6" destOrd="0" parTransId="{DAEF5E7B-C875-45AD-9A72-263781B8EC21}" sibTransId="{9AEDB2C3-5AB9-4EB3-A35A-AC395D4859BF}"/>
    <dgm:cxn modelId="{FF94A5C4-55BF-4442-9A0E-D4E42362679E}" type="presOf" srcId="{AE2F7B3C-E5B3-4FB2-A569-045943FB7D9D}" destId="{6EA2E974-7226-460A-A1F4-CA2C8AF0446A}" srcOrd="0" destOrd="0" presId="urn:microsoft.com/office/officeart/2005/8/layout/vList5"/>
    <dgm:cxn modelId="{134D1BAB-B9AD-4750-983E-6BCFA7AA7F74}" type="presOf" srcId="{C2C56C9E-432B-4DCC-9386-A3019AF9AEC9}" destId="{9EE8FD30-79AF-47F7-9C73-9DA0C13106B0}" srcOrd="0" destOrd="0" presId="urn:microsoft.com/office/officeart/2005/8/layout/vList5"/>
    <dgm:cxn modelId="{217450E2-3769-432F-919A-E9C173EC67B9}" type="presOf" srcId="{2EEB43A4-894B-4F03-89A2-50BD3A6A5A31}" destId="{52CFED27-0511-4EB7-A119-DB574D35C787}" srcOrd="0" destOrd="0" presId="urn:microsoft.com/office/officeart/2005/8/layout/vList5"/>
    <dgm:cxn modelId="{A1F1D10B-35F1-4050-9A9E-EE2E45FA6DD7}" type="presOf" srcId="{288A6FC1-CDEA-4401-A583-8BE96B3EBDDB}" destId="{1E015962-8209-4E03-94CE-8D866A09BA13}" srcOrd="0" destOrd="0" presId="urn:microsoft.com/office/officeart/2005/8/layout/vList5"/>
    <dgm:cxn modelId="{E678881E-7421-4CF0-AD46-FAF012C16EC8}" srcId="{E4D7F5F6-F07B-455C-B940-2E5D032853CC}" destId="{2EEB43A4-894B-4F03-89A2-50BD3A6A5A31}" srcOrd="0" destOrd="0" parTransId="{1271DA57-56E9-450C-A99E-8E6DBFA7B632}" sibTransId="{B0F91E40-B204-421A-BCBC-0FF7056F9CC6}"/>
    <dgm:cxn modelId="{F3344D7B-EF24-4565-83C6-A482E7095128}" srcId="{E814759C-F67C-41E7-9005-C7568B2D5507}" destId="{9A9CFD9F-C0E0-4C55-A40D-FD2371EE21C3}" srcOrd="1" destOrd="0" parTransId="{7D0940F2-65E0-46C5-B66F-0E5C0981E403}" sibTransId="{00767566-783E-422D-B161-BD0ADA56AE99}"/>
    <dgm:cxn modelId="{8D5C68DE-DC94-43DF-8121-3BE545861215}" srcId="{D19599AD-23FC-4606-A314-91771B269C50}" destId="{EE862CE6-A9C3-4C8C-B47C-222158B3E6BF}" srcOrd="0" destOrd="0" parTransId="{9B4A3279-593D-41AC-9C16-42C5CDE4103B}" sibTransId="{33095230-E6C6-4F8B-A36E-E118F6B8B4DF}"/>
    <dgm:cxn modelId="{E6C12F57-1231-4C5D-84EA-7DADC7897A45}" type="presOf" srcId="{9A9CFD9F-C0E0-4C55-A40D-FD2371EE21C3}" destId="{8FB6B8BE-D719-4FC2-8E8A-9AC41F513382}" srcOrd="0" destOrd="0" presId="urn:microsoft.com/office/officeart/2005/8/layout/vList5"/>
    <dgm:cxn modelId="{4B809BBD-1842-47B4-BBFB-9DDA4902C656}" srcId="{E814759C-F67C-41E7-9005-C7568B2D5507}" destId="{AE2F7B3C-E5B3-4FB2-A569-045943FB7D9D}" srcOrd="5" destOrd="0" parTransId="{CF056DA8-D360-4F7C-B50D-C11CAF3859E9}" sibTransId="{5EA21515-62EA-4A90-AE7E-33D72CDE5B97}"/>
    <dgm:cxn modelId="{AA5FA343-6D1B-4E92-B975-5ED5F42AFCCE}" type="presOf" srcId="{D9F485AD-283A-44BC-859E-B7699BF525C0}" destId="{DCB63AB1-42FA-48B5-B639-698ECC29B1FC}" srcOrd="0" destOrd="0" presId="urn:microsoft.com/office/officeart/2005/8/layout/vList5"/>
    <dgm:cxn modelId="{0B6B76C6-E83F-4F66-9AA0-D64427DAA56E}" type="presOf" srcId="{AE6479F1-9498-4541-ABAE-FFC3ED9142A6}" destId="{63EA12A4-D166-4D08-9BA7-A43B913DC4F1}" srcOrd="0" destOrd="0" presId="urn:microsoft.com/office/officeart/2005/8/layout/vList5"/>
    <dgm:cxn modelId="{4C9D0656-ED66-4C9C-A1D1-770853C08F0D}" srcId="{E814759C-F67C-41E7-9005-C7568B2D5507}" destId="{D9F485AD-283A-44BC-859E-B7699BF525C0}" srcOrd="8" destOrd="0" parTransId="{48FF200B-224C-4E9D-8F5D-84395EC5F8CB}" sibTransId="{5C75AC33-982A-419C-8D6F-191ED2217954}"/>
    <dgm:cxn modelId="{041F1842-B907-41CF-8DB9-4B0EDB534667}" type="presOf" srcId="{E814759C-F67C-41E7-9005-C7568B2D5507}" destId="{3F6188B9-3F59-44F6-AF77-4A41012E2564}" srcOrd="0" destOrd="0" presId="urn:microsoft.com/office/officeart/2005/8/layout/vList5"/>
    <dgm:cxn modelId="{021B8E0A-4827-45BF-9B7C-3EBD0B0AB56F}" srcId="{53813745-254E-4B48-82D7-95E87BA9C234}" destId="{AE6479F1-9498-4541-ABAE-FFC3ED9142A6}" srcOrd="0" destOrd="0" parTransId="{44CD1E3D-F017-4758-917D-0F42E4311C6E}" sibTransId="{937D1F24-0E13-43E1-88CF-9E058EF2CBCE}"/>
    <dgm:cxn modelId="{E3BA85C8-93C9-42D3-93D5-1F5A520C372B}" type="presOf" srcId="{465FDB67-A6A6-4BF8-8C7C-84EE0C05A15A}" destId="{E6411E17-B79B-45FA-AF78-4956B6679370}" srcOrd="0" destOrd="0" presId="urn:microsoft.com/office/officeart/2005/8/layout/vList5"/>
    <dgm:cxn modelId="{2E737EA9-9847-4426-A3EA-720CEB0A30BA}" type="presOf" srcId="{305CD5F2-1636-4CD5-95A4-2FEF3F9F84BA}" destId="{0D014D23-B477-4576-BBAD-7FC9093DD8D1}" srcOrd="0" destOrd="0" presId="urn:microsoft.com/office/officeart/2005/8/layout/vList5"/>
    <dgm:cxn modelId="{84BB42BE-266B-444B-993C-AE56D0DCFF47}" srcId="{305CD5F2-1636-4CD5-95A4-2FEF3F9F84BA}" destId="{10C9EEEF-D624-43F9-9267-2202DFA0EBA8}" srcOrd="0" destOrd="0" parTransId="{71791E55-1E3D-4960-A503-21D0DE955B24}" sibTransId="{7A08A9F0-ED94-4ED0-8E15-6EAD423DA8A1}"/>
    <dgm:cxn modelId="{3C66CD7A-05EC-45C2-A6DB-A04BCCD5B2A7}" type="presOf" srcId="{E9891F9A-5C5A-4152-9C13-905FCC34D842}" destId="{2B57D4C5-E57F-43E3-BE4E-3B665406EFEF}" srcOrd="0" destOrd="0" presId="urn:microsoft.com/office/officeart/2005/8/layout/vList5"/>
    <dgm:cxn modelId="{683C6D7C-81A5-4C59-A53E-0AEC05298E3E}" srcId="{288A6FC1-CDEA-4401-A583-8BE96B3EBDDB}" destId="{465FDB67-A6A6-4BF8-8C7C-84EE0C05A15A}" srcOrd="0" destOrd="0" parTransId="{C1EE8677-5AFC-42F0-AC0A-576FFC07D28F}" sibTransId="{17627C96-FD3B-4A89-8CF2-B20B0D61FECF}"/>
    <dgm:cxn modelId="{272DDCAD-B61B-4745-9424-C7B17E498C64}" type="presOf" srcId="{53813745-254E-4B48-82D7-95E87BA9C234}" destId="{95B20AE2-1A45-46DE-BC0A-8045F8309410}" srcOrd="0" destOrd="0" presId="urn:microsoft.com/office/officeart/2005/8/layout/vList5"/>
    <dgm:cxn modelId="{FFC65AA2-1C69-44BF-B4E6-0A293F52FF16}" srcId="{E814759C-F67C-41E7-9005-C7568B2D5507}" destId="{288A6FC1-CDEA-4401-A583-8BE96B3EBDDB}" srcOrd="0" destOrd="0" parTransId="{781530D4-23D8-4885-ADD8-39A8E24C3C0F}" sibTransId="{1EA71939-C960-4611-B8C2-813EFE563B0B}"/>
    <dgm:cxn modelId="{56B79363-B097-45CB-B388-761F87D8196C}" srcId="{E814759C-F67C-41E7-9005-C7568B2D5507}" destId="{D19599AD-23FC-4606-A314-91771B269C50}" srcOrd="2" destOrd="0" parTransId="{DCDFF0C7-84CD-4BEF-9F39-E2C475D7BB4F}" sibTransId="{038D7E58-4019-4D9F-9048-FBEB3085E628}"/>
    <dgm:cxn modelId="{6B591244-DC12-488F-B005-415B664DB8C9}" srcId="{E814759C-F67C-41E7-9005-C7568B2D5507}" destId="{305CD5F2-1636-4CD5-95A4-2FEF3F9F84BA}" srcOrd="4" destOrd="0" parTransId="{69449975-FB7A-49FB-97A5-03D70CE6294B}" sibTransId="{A076E3F8-EBC6-46A7-A90B-4E986DEA4585}"/>
    <dgm:cxn modelId="{5BC07E46-338F-433D-BB1F-D748A36B1EFE}" type="presParOf" srcId="{3F6188B9-3F59-44F6-AF77-4A41012E2564}" destId="{AC54E425-7F12-49D5-9B80-6CD9437C48DF}" srcOrd="0" destOrd="0" presId="urn:microsoft.com/office/officeart/2005/8/layout/vList5"/>
    <dgm:cxn modelId="{6B3F91AE-AE79-4A29-AA70-F967D221EAFE}" type="presParOf" srcId="{AC54E425-7F12-49D5-9B80-6CD9437C48DF}" destId="{1E015962-8209-4E03-94CE-8D866A09BA13}" srcOrd="0" destOrd="0" presId="urn:microsoft.com/office/officeart/2005/8/layout/vList5"/>
    <dgm:cxn modelId="{52622350-5216-4C04-9986-250C4E8CF385}" type="presParOf" srcId="{AC54E425-7F12-49D5-9B80-6CD9437C48DF}" destId="{E6411E17-B79B-45FA-AF78-4956B6679370}" srcOrd="1" destOrd="0" presId="urn:microsoft.com/office/officeart/2005/8/layout/vList5"/>
    <dgm:cxn modelId="{3479E6B1-CC27-4FD7-975C-D23AF4E11903}" type="presParOf" srcId="{3F6188B9-3F59-44F6-AF77-4A41012E2564}" destId="{D3836149-69A3-4D97-A5A3-54CB5EAE41E6}" srcOrd="1" destOrd="0" presId="urn:microsoft.com/office/officeart/2005/8/layout/vList5"/>
    <dgm:cxn modelId="{2FC94334-C1E7-4DE0-BABC-C28E42A34CDB}" type="presParOf" srcId="{3F6188B9-3F59-44F6-AF77-4A41012E2564}" destId="{04B8C0A2-EA6E-4297-B1AF-0D183B9871AB}" srcOrd="2" destOrd="0" presId="urn:microsoft.com/office/officeart/2005/8/layout/vList5"/>
    <dgm:cxn modelId="{341C7671-9E8E-4511-979D-9066B237CCAF}" type="presParOf" srcId="{04B8C0A2-EA6E-4297-B1AF-0D183B9871AB}" destId="{8FB6B8BE-D719-4FC2-8E8A-9AC41F513382}" srcOrd="0" destOrd="0" presId="urn:microsoft.com/office/officeart/2005/8/layout/vList5"/>
    <dgm:cxn modelId="{C32F5600-397A-4CC2-8D72-0068A42B1BD6}" type="presParOf" srcId="{04B8C0A2-EA6E-4297-B1AF-0D183B9871AB}" destId="{EB5B81AB-54DD-40F5-904C-AFAF944D47D3}" srcOrd="1" destOrd="0" presId="urn:microsoft.com/office/officeart/2005/8/layout/vList5"/>
    <dgm:cxn modelId="{CF29BF12-8DBC-49B6-8A41-1FC3CDADCDD0}" type="presParOf" srcId="{3F6188B9-3F59-44F6-AF77-4A41012E2564}" destId="{DEC3A692-8F9A-4683-8877-B649AC9ABDCC}" srcOrd="3" destOrd="0" presId="urn:microsoft.com/office/officeart/2005/8/layout/vList5"/>
    <dgm:cxn modelId="{CE1A7686-3299-4CFE-B329-9BA6B65516AD}" type="presParOf" srcId="{3F6188B9-3F59-44F6-AF77-4A41012E2564}" destId="{10EC51BC-E210-4FA2-AE5D-2B30376DE122}" srcOrd="4" destOrd="0" presId="urn:microsoft.com/office/officeart/2005/8/layout/vList5"/>
    <dgm:cxn modelId="{DB16607E-1F12-41D9-A126-60D688901486}" type="presParOf" srcId="{10EC51BC-E210-4FA2-AE5D-2B30376DE122}" destId="{B00E967D-BF3F-4255-BD75-8CE42F303EAF}" srcOrd="0" destOrd="0" presId="urn:microsoft.com/office/officeart/2005/8/layout/vList5"/>
    <dgm:cxn modelId="{16A1BEE8-0194-421F-BC2B-3808C0D66C2C}" type="presParOf" srcId="{10EC51BC-E210-4FA2-AE5D-2B30376DE122}" destId="{387A549C-1BD0-4B2F-BB25-74C319A4D9C5}" srcOrd="1" destOrd="0" presId="urn:microsoft.com/office/officeart/2005/8/layout/vList5"/>
    <dgm:cxn modelId="{101546B6-6A55-4135-996E-EB67BFAEF11C}" type="presParOf" srcId="{3F6188B9-3F59-44F6-AF77-4A41012E2564}" destId="{42D65573-1BAF-4E56-946D-F0CE3E63426D}" srcOrd="5" destOrd="0" presId="urn:microsoft.com/office/officeart/2005/8/layout/vList5"/>
    <dgm:cxn modelId="{ED9A1058-FE00-47EA-9E7F-3DFCB940055B}" type="presParOf" srcId="{3F6188B9-3F59-44F6-AF77-4A41012E2564}" destId="{7E210D11-CBE0-4E0D-854F-11414916590B}" srcOrd="6" destOrd="0" presId="urn:microsoft.com/office/officeart/2005/8/layout/vList5"/>
    <dgm:cxn modelId="{E8B3E5BD-6189-4BDC-8AA1-74A946113D7C}" type="presParOf" srcId="{7E210D11-CBE0-4E0D-854F-11414916590B}" destId="{9EE8FD30-79AF-47F7-9C73-9DA0C13106B0}" srcOrd="0" destOrd="0" presId="urn:microsoft.com/office/officeart/2005/8/layout/vList5"/>
    <dgm:cxn modelId="{215CEA19-3B3D-4412-B6DC-C6A084B6E2FB}" type="presParOf" srcId="{7E210D11-CBE0-4E0D-854F-11414916590B}" destId="{2B57D4C5-E57F-43E3-BE4E-3B665406EFEF}" srcOrd="1" destOrd="0" presId="urn:microsoft.com/office/officeart/2005/8/layout/vList5"/>
    <dgm:cxn modelId="{A12B8C44-8C2E-4C1F-92AB-5742D6A5DBBC}" type="presParOf" srcId="{3F6188B9-3F59-44F6-AF77-4A41012E2564}" destId="{D0304287-4A2A-45CB-B0EE-6D2FB857EFF1}" srcOrd="7" destOrd="0" presId="urn:microsoft.com/office/officeart/2005/8/layout/vList5"/>
    <dgm:cxn modelId="{C5DE4BF4-C268-403A-870B-BD88265BD7EE}" type="presParOf" srcId="{3F6188B9-3F59-44F6-AF77-4A41012E2564}" destId="{2C7C2674-C670-4E3E-A3F3-D1421076A128}" srcOrd="8" destOrd="0" presId="urn:microsoft.com/office/officeart/2005/8/layout/vList5"/>
    <dgm:cxn modelId="{0505803A-9725-4B7A-9E29-D835E081452A}" type="presParOf" srcId="{2C7C2674-C670-4E3E-A3F3-D1421076A128}" destId="{0D014D23-B477-4576-BBAD-7FC9093DD8D1}" srcOrd="0" destOrd="0" presId="urn:microsoft.com/office/officeart/2005/8/layout/vList5"/>
    <dgm:cxn modelId="{DB8C87C5-E6ED-4640-B134-67F4B603100E}" type="presParOf" srcId="{2C7C2674-C670-4E3E-A3F3-D1421076A128}" destId="{F21601C5-D8F1-487E-86C7-BF19113B4FB9}" srcOrd="1" destOrd="0" presId="urn:microsoft.com/office/officeart/2005/8/layout/vList5"/>
    <dgm:cxn modelId="{EF500732-2B83-4C74-AAD8-52FE79A5F9E1}" type="presParOf" srcId="{3F6188B9-3F59-44F6-AF77-4A41012E2564}" destId="{7BA2E2F1-2CA5-48B0-85A0-DA158DB71D10}" srcOrd="9" destOrd="0" presId="urn:microsoft.com/office/officeart/2005/8/layout/vList5"/>
    <dgm:cxn modelId="{28685EF4-980C-49E0-B7DB-0830EF0E41EA}" type="presParOf" srcId="{3F6188B9-3F59-44F6-AF77-4A41012E2564}" destId="{54F213EE-75F4-4B7B-9873-8F53F710CE3C}" srcOrd="10" destOrd="0" presId="urn:microsoft.com/office/officeart/2005/8/layout/vList5"/>
    <dgm:cxn modelId="{AF02FF71-9D86-4D53-90F5-ABC4B88A28A8}" type="presParOf" srcId="{54F213EE-75F4-4B7B-9873-8F53F710CE3C}" destId="{6EA2E974-7226-460A-A1F4-CA2C8AF0446A}" srcOrd="0" destOrd="0" presId="urn:microsoft.com/office/officeart/2005/8/layout/vList5"/>
    <dgm:cxn modelId="{9C65F451-EC5E-45DA-8D55-D28569A9D08C}" type="presParOf" srcId="{54F213EE-75F4-4B7B-9873-8F53F710CE3C}" destId="{4D1FA5A0-B75C-417F-A816-59436C1C99A8}" srcOrd="1" destOrd="0" presId="urn:microsoft.com/office/officeart/2005/8/layout/vList5"/>
    <dgm:cxn modelId="{6C8BFF8D-750D-49B4-BB24-99F1A7CB91CC}" type="presParOf" srcId="{3F6188B9-3F59-44F6-AF77-4A41012E2564}" destId="{34BC020C-A5EA-4904-8960-9126AAD1FE91}" srcOrd="11" destOrd="0" presId="urn:microsoft.com/office/officeart/2005/8/layout/vList5"/>
    <dgm:cxn modelId="{A8CBDAEC-1C14-4FAC-A29E-0E0EAAC0CAE2}" type="presParOf" srcId="{3F6188B9-3F59-44F6-AF77-4A41012E2564}" destId="{C7E1A2F8-FE73-4CF0-B623-8ECBD69B1B4F}" srcOrd="12" destOrd="0" presId="urn:microsoft.com/office/officeart/2005/8/layout/vList5"/>
    <dgm:cxn modelId="{79E18761-02FB-4500-8D43-0FECBA8FEBDB}" type="presParOf" srcId="{C7E1A2F8-FE73-4CF0-B623-8ECBD69B1B4F}" destId="{95B20AE2-1A45-46DE-BC0A-8045F8309410}" srcOrd="0" destOrd="0" presId="urn:microsoft.com/office/officeart/2005/8/layout/vList5"/>
    <dgm:cxn modelId="{C5E3D840-8B9F-44D2-9F93-9139617C94FA}" type="presParOf" srcId="{C7E1A2F8-FE73-4CF0-B623-8ECBD69B1B4F}" destId="{63EA12A4-D166-4D08-9BA7-A43B913DC4F1}" srcOrd="1" destOrd="0" presId="urn:microsoft.com/office/officeart/2005/8/layout/vList5"/>
    <dgm:cxn modelId="{3F612228-EB70-42F8-8D2D-741AFBD74C1F}" type="presParOf" srcId="{3F6188B9-3F59-44F6-AF77-4A41012E2564}" destId="{EC397B7B-415A-4D17-AA92-D8720774265C}" srcOrd="13" destOrd="0" presId="urn:microsoft.com/office/officeart/2005/8/layout/vList5"/>
    <dgm:cxn modelId="{547C30C1-C86E-4FCA-B5BF-389AA9C1261A}" type="presParOf" srcId="{3F6188B9-3F59-44F6-AF77-4A41012E2564}" destId="{17C2724A-2479-42EA-A385-9A9F18F5709A}" srcOrd="14" destOrd="0" presId="urn:microsoft.com/office/officeart/2005/8/layout/vList5"/>
    <dgm:cxn modelId="{813070D8-DBD7-4E4F-B877-835A11A8AD02}" type="presParOf" srcId="{17C2724A-2479-42EA-A385-9A9F18F5709A}" destId="{01DEA55E-F39B-44FA-84D1-B4BDF0D59256}" srcOrd="0" destOrd="0" presId="urn:microsoft.com/office/officeart/2005/8/layout/vList5"/>
    <dgm:cxn modelId="{2152B940-2408-4A0E-BA8C-90835970713A}" type="presParOf" srcId="{17C2724A-2479-42EA-A385-9A9F18F5709A}" destId="{52CFED27-0511-4EB7-A119-DB574D35C787}" srcOrd="1" destOrd="0" presId="urn:microsoft.com/office/officeart/2005/8/layout/vList5"/>
    <dgm:cxn modelId="{38C28945-2E14-4CCC-ADAA-61AD4518FAEB}" type="presParOf" srcId="{3F6188B9-3F59-44F6-AF77-4A41012E2564}" destId="{A2568E8D-BA7F-4213-ADAA-48701A9F01C7}" srcOrd="15" destOrd="0" presId="urn:microsoft.com/office/officeart/2005/8/layout/vList5"/>
    <dgm:cxn modelId="{677080AC-11FD-48C9-97EE-CAB76E6DF303}" type="presParOf" srcId="{3F6188B9-3F59-44F6-AF77-4A41012E2564}" destId="{F6CD4DDD-F4AA-46D3-8AB3-91C3355E04B7}" srcOrd="16" destOrd="0" presId="urn:microsoft.com/office/officeart/2005/8/layout/vList5"/>
    <dgm:cxn modelId="{839DA013-F282-43B9-98E0-193B808E81DD}" type="presParOf" srcId="{F6CD4DDD-F4AA-46D3-8AB3-91C3355E04B7}" destId="{DCB63AB1-42FA-48B5-B639-698ECC29B1FC}" srcOrd="0" destOrd="0" presId="urn:microsoft.com/office/officeart/2005/8/layout/vList5"/>
    <dgm:cxn modelId="{D51E68B4-49D9-46BC-8F75-CB941B456F52}" type="presParOf" srcId="{F6CD4DDD-F4AA-46D3-8AB3-91C3355E04B7}" destId="{84F95107-0515-4BFC-BD51-E8F4A48DD1A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E90F7-6859-42C5-A6B7-0FE2E428CF7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A9838699-5FF5-48A4-A0BA-3FF2BB191E36}">
      <dgm:prSet phldrT="[Text]" custT="1"/>
      <dgm:spPr/>
      <dgm:t>
        <a:bodyPr/>
        <a:lstStyle/>
        <a:p>
          <a:r>
            <a:rPr lang="en-US" sz="1000" dirty="0" smtClean="0"/>
            <a:t>Initiating Stakeholder Engagement</a:t>
          </a:r>
          <a:endParaRPr lang="en-US" sz="1000" dirty="0"/>
        </a:p>
      </dgm:t>
    </dgm:pt>
    <dgm:pt modelId="{050BE51A-6EBC-4DED-A8FE-8633E8C8BE08}" type="parTrans" cxnId="{80432DB2-0C1D-443D-B322-3A5B56726DAD}">
      <dgm:prSet/>
      <dgm:spPr/>
      <dgm:t>
        <a:bodyPr/>
        <a:lstStyle/>
        <a:p>
          <a:endParaRPr lang="en-US"/>
        </a:p>
      </dgm:t>
    </dgm:pt>
    <dgm:pt modelId="{EE585E35-0BFF-4586-8C44-1412AD3CFF23}" type="sibTrans" cxnId="{80432DB2-0C1D-443D-B322-3A5B56726DAD}">
      <dgm:prSet/>
      <dgm:spPr/>
      <dgm:t>
        <a:bodyPr/>
        <a:lstStyle/>
        <a:p>
          <a:endParaRPr lang="en-US" dirty="0"/>
        </a:p>
      </dgm:t>
    </dgm:pt>
    <dgm:pt modelId="{85333C47-5A1E-446C-AECC-E7875604257C}">
      <dgm:prSet phldrT="[Text]" custT="1"/>
      <dgm:spPr/>
      <dgm:t>
        <a:bodyPr/>
        <a:lstStyle/>
        <a:p>
          <a:r>
            <a:rPr lang="en-US" sz="1000" dirty="0" smtClean="0"/>
            <a:t>Form a planning committee</a:t>
          </a:r>
          <a:endParaRPr lang="en-US" sz="1000" dirty="0"/>
        </a:p>
      </dgm:t>
    </dgm:pt>
    <dgm:pt modelId="{77C373CF-C57D-4E34-B3CB-9754999AF3D4}" type="parTrans" cxnId="{7717BFEE-EA10-4BDB-B627-7FD9E16B1B7A}">
      <dgm:prSet/>
      <dgm:spPr/>
      <dgm:t>
        <a:bodyPr/>
        <a:lstStyle/>
        <a:p>
          <a:endParaRPr lang="en-US"/>
        </a:p>
      </dgm:t>
    </dgm:pt>
    <dgm:pt modelId="{971E4CE0-4A40-4272-90E7-F116DF2DF117}" type="sibTrans" cxnId="{7717BFEE-EA10-4BDB-B627-7FD9E16B1B7A}">
      <dgm:prSet/>
      <dgm:spPr/>
      <dgm:t>
        <a:bodyPr/>
        <a:lstStyle/>
        <a:p>
          <a:endParaRPr lang="en-US"/>
        </a:p>
      </dgm:t>
    </dgm:pt>
    <dgm:pt modelId="{BA3F47F0-992C-4181-881E-4379E953B930}">
      <dgm:prSet phldrT="[Text]" custT="1"/>
      <dgm:spPr/>
      <dgm:t>
        <a:bodyPr/>
        <a:lstStyle/>
        <a:p>
          <a:r>
            <a:rPr lang="en-US" sz="1000" dirty="0" smtClean="0"/>
            <a:t>Scoping </a:t>
          </a:r>
          <a:br>
            <a:rPr lang="en-US" sz="1000" dirty="0" smtClean="0"/>
          </a:br>
          <a:r>
            <a:rPr lang="en-US" sz="1000" dirty="0" smtClean="0"/>
            <a:t>Country Context</a:t>
          </a:r>
          <a:endParaRPr lang="en-US" sz="1000" dirty="0"/>
        </a:p>
      </dgm:t>
    </dgm:pt>
    <dgm:pt modelId="{272CB070-BAAD-4706-9DE4-FCB0BEBA0AC0}" type="parTrans" cxnId="{2664C689-5B13-478C-BA0C-78C58EB65BD6}">
      <dgm:prSet/>
      <dgm:spPr/>
      <dgm:t>
        <a:bodyPr/>
        <a:lstStyle/>
        <a:p>
          <a:endParaRPr lang="en-US"/>
        </a:p>
      </dgm:t>
    </dgm:pt>
    <dgm:pt modelId="{FC3D5D75-9E23-4F6D-9384-6ACB589DCA0F}" type="sibTrans" cxnId="{2664C689-5B13-478C-BA0C-78C58EB65BD6}">
      <dgm:prSet/>
      <dgm:spPr/>
      <dgm:t>
        <a:bodyPr/>
        <a:lstStyle/>
        <a:p>
          <a:endParaRPr lang="en-US" dirty="0"/>
        </a:p>
      </dgm:t>
    </dgm:pt>
    <dgm:pt modelId="{DABEB3FA-DAAF-4806-BEF4-B69BC88CB86A}">
      <dgm:prSet phldrT="[Text]" custT="1"/>
      <dgm:spPr/>
      <dgm:t>
        <a:bodyPr/>
        <a:lstStyle/>
        <a:p>
          <a:r>
            <a:rPr lang="en-US" sz="1000" dirty="0" smtClean="0"/>
            <a:t>Prioritizing </a:t>
          </a:r>
          <a:br>
            <a:rPr lang="en-US" sz="1000" dirty="0" smtClean="0"/>
          </a:br>
          <a:r>
            <a:rPr lang="en-US" sz="1000" dirty="0" smtClean="0"/>
            <a:t>Sector Options</a:t>
          </a:r>
          <a:endParaRPr lang="en-US" sz="1000" dirty="0"/>
        </a:p>
      </dgm:t>
    </dgm:pt>
    <dgm:pt modelId="{25545F88-DFC9-4FCB-B573-F6F7F69DEA40}" type="parTrans" cxnId="{8D4110B5-1551-4CCE-97A9-4A1F5CB9AC62}">
      <dgm:prSet/>
      <dgm:spPr/>
      <dgm:t>
        <a:bodyPr/>
        <a:lstStyle/>
        <a:p>
          <a:endParaRPr lang="en-US"/>
        </a:p>
      </dgm:t>
    </dgm:pt>
    <dgm:pt modelId="{9878F986-BDCB-4600-A64D-73C4BDC1F2A5}" type="sibTrans" cxnId="{8D4110B5-1551-4CCE-97A9-4A1F5CB9AC62}">
      <dgm:prSet/>
      <dgm:spPr/>
      <dgm:t>
        <a:bodyPr/>
        <a:lstStyle/>
        <a:p>
          <a:endParaRPr lang="en-US" dirty="0"/>
        </a:p>
      </dgm:t>
    </dgm:pt>
    <dgm:pt modelId="{B07A53DE-ED22-4FC5-B023-A64662D7CF45}">
      <dgm:prSet phldrT="[Text]" custT="1"/>
      <dgm:spPr/>
      <dgm:t>
        <a:bodyPr/>
        <a:lstStyle/>
        <a:p>
          <a:r>
            <a:rPr lang="en-US" sz="1000" dirty="0" smtClean="0"/>
            <a:t>Conduct policy review</a:t>
          </a:r>
          <a:endParaRPr lang="en-US" sz="1000" dirty="0"/>
        </a:p>
      </dgm:t>
    </dgm:pt>
    <dgm:pt modelId="{E2E803C7-69D9-40D6-8BC1-2E33B4C75C9F}" type="parTrans" cxnId="{1AFE311B-BD9B-4642-ACBF-3D42AE161382}">
      <dgm:prSet/>
      <dgm:spPr/>
      <dgm:t>
        <a:bodyPr/>
        <a:lstStyle/>
        <a:p>
          <a:endParaRPr lang="en-US"/>
        </a:p>
      </dgm:t>
    </dgm:pt>
    <dgm:pt modelId="{F27E3629-8812-4648-8B21-5695252F1BFE}" type="sibTrans" cxnId="{1AFE311B-BD9B-4642-ACBF-3D42AE161382}">
      <dgm:prSet/>
      <dgm:spPr/>
      <dgm:t>
        <a:bodyPr/>
        <a:lstStyle/>
        <a:p>
          <a:endParaRPr lang="en-US"/>
        </a:p>
      </dgm:t>
    </dgm:pt>
    <dgm:pt modelId="{1A70C4F3-F397-44DE-BB68-C2323AA22163}">
      <dgm:prSet phldrT="[Text]" custT="1"/>
      <dgm:spPr/>
      <dgm:t>
        <a:bodyPr/>
        <a:lstStyle/>
        <a:p>
          <a:r>
            <a:rPr lang="en-US" sz="1000" dirty="0" smtClean="0"/>
            <a:t>Identify key stakeholders</a:t>
          </a:r>
          <a:endParaRPr lang="en-US" sz="1000" dirty="0"/>
        </a:p>
      </dgm:t>
    </dgm:pt>
    <dgm:pt modelId="{78448EEC-BA49-47E8-B10D-0A4518C58420}" type="parTrans" cxnId="{CCC79CB3-BA67-43B7-9409-463F49518855}">
      <dgm:prSet/>
      <dgm:spPr/>
      <dgm:t>
        <a:bodyPr/>
        <a:lstStyle/>
        <a:p>
          <a:endParaRPr lang="en-US"/>
        </a:p>
      </dgm:t>
    </dgm:pt>
    <dgm:pt modelId="{B120A233-CF43-4FE7-A91F-07E19CF749FB}" type="sibTrans" cxnId="{CCC79CB3-BA67-43B7-9409-463F49518855}">
      <dgm:prSet/>
      <dgm:spPr/>
      <dgm:t>
        <a:bodyPr/>
        <a:lstStyle/>
        <a:p>
          <a:endParaRPr lang="en-US"/>
        </a:p>
      </dgm:t>
    </dgm:pt>
    <dgm:pt modelId="{118802D1-4BDD-4AA3-A7FD-2AC5A1740ECA}">
      <dgm:prSet phldrT="[Text]" custT="1"/>
      <dgm:spPr/>
      <dgm:t>
        <a:bodyPr/>
        <a:lstStyle/>
        <a:p>
          <a:r>
            <a:rPr lang="en-US" sz="1000" dirty="0" smtClean="0"/>
            <a:t> Revisions</a:t>
          </a:r>
          <a:endParaRPr lang="en-US" sz="1000" dirty="0"/>
        </a:p>
      </dgm:t>
    </dgm:pt>
    <dgm:pt modelId="{BEAE5342-4C3C-4835-9E08-A7E4E82D6E86}" type="parTrans" cxnId="{6793827E-27AA-41BF-A693-55A7E925B7F2}">
      <dgm:prSet/>
      <dgm:spPr/>
      <dgm:t>
        <a:bodyPr/>
        <a:lstStyle/>
        <a:p>
          <a:endParaRPr lang="en-US"/>
        </a:p>
      </dgm:t>
    </dgm:pt>
    <dgm:pt modelId="{3283E9C7-96B8-4D2A-BF3B-DE4A24D34A5B}" type="sibTrans" cxnId="{6793827E-27AA-41BF-A693-55A7E925B7F2}">
      <dgm:prSet/>
      <dgm:spPr/>
      <dgm:t>
        <a:bodyPr/>
        <a:lstStyle/>
        <a:p>
          <a:endParaRPr lang="en-US"/>
        </a:p>
      </dgm:t>
    </dgm:pt>
    <dgm:pt modelId="{43B961CB-5AFB-44C7-9741-E7A5A6A9851D}">
      <dgm:prSet phldrT="[Text]" custT="1"/>
      <dgm:spPr/>
      <dgm:t>
        <a:bodyPr/>
        <a:lstStyle/>
        <a:p>
          <a:r>
            <a:rPr lang="en-US" sz="1000" dirty="0" smtClean="0"/>
            <a:t>Periodic review</a:t>
          </a:r>
          <a:endParaRPr lang="en-US" sz="1000" dirty="0"/>
        </a:p>
      </dgm:t>
    </dgm:pt>
    <dgm:pt modelId="{EF626919-55A6-45EE-9051-F5CAAF8A42C3}" type="parTrans" cxnId="{317DEBF2-9A94-4EEC-A293-F238C1828049}">
      <dgm:prSet/>
      <dgm:spPr/>
      <dgm:t>
        <a:bodyPr/>
        <a:lstStyle/>
        <a:p>
          <a:endParaRPr lang="en-US"/>
        </a:p>
      </dgm:t>
    </dgm:pt>
    <dgm:pt modelId="{CEB258CA-5318-49B2-BD4F-BF876231232E}" type="sibTrans" cxnId="{317DEBF2-9A94-4EEC-A293-F238C1828049}">
      <dgm:prSet/>
      <dgm:spPr/>
      <dgm:t>
        <a:bodyPr/>
        <a:lstStyle/>
        <a:p>
          <a:endParaRPr lang="en-US"/>
        </a:p>
      </dgm:t>
    </dgm:pt>
    <dgm:pt modelId="{52EA878D-C3F5-483A-A5AF-0738E0414E70}">
      <dgm:prSet phldrT="[Text]" custT="1"/>
      <dgm:spPr/>
      <dgm:t>
        <a:bodyPr/>
        <a:lstStyle/>
        <a:p>
          <a:r>
            <a:rPr lang="en-US" sz="1000" dirty="0" smtClean="0"/>
            <a:t>Conduct sector analyses </a:t>
          </a:r>
          <a:endParaRPr lang="en-US" sz="1000" dirty="0"/>
        </a:p>
      </dgm:t>
    </dgm:pt>
    <dgm:pt modelId="{B63C19F4-F863-4B34-904A-E63BD2292D9E}" type="parTrans" cxnId="{F967E959-B222-42D4-A815-8150812370FB}">
      <dgm:prSet/>
      <dgm:spPr/>
      <dgm:t>
        <a:bodyPr/>
        <a:lstStyle/>
        <a:p>
          <a:endParaRPr lang="en-US"/>
        </a:p>
      </dgm:t>
    </dgm:pt>
    <dgm:pt modelId="{ACD0C1FC-37C1-45D5-9C50-661AE52F9614}" type="sibTrans" cxnId="{F967E959-B222-42D4-A815-8150812370FB}">
      <dgm:prSet/>
      <dgm:spPr/>
      <dgm:t>
        <a:bodyPr/>
        <a:lstStyle/>
        <a:p>
          <a:endParaRPr lang="en-US"/>
        </a:p>
      </dgm:t>
    </dgm:pt>
    <dgm:pt modelId="{5BF3FCCF-67F8-46DC-B787-243D30429086}">
      <dgm:prSet phldrT="[Text]" custT="1"/>
      <dgm:spPr/>
      <dgm:t>
        <a:bodyPr/>
        <a:lstStyle/>
        <a:p>
          <a:r>
            <a:rPr lang="en-US" sz="1000" dirty="0" smtClean="0"/>
            <a:t>Development of project concepts</a:t>
          </a:r>
          <a:endParaRPr lang="en-US" sz="1000" dirty="0"/>
        </a:p>
      </dgm:t>
    </dgm:pt>
    <dgm:pt modelId="{26C2EB6B-0CEB-49A3-9BBC-DFADE8B98FE4}" type="parTrans" cxnId="{9A23AD5A-1FDC-4B96-8C2C-DD6FE2682BFB}">
      <dgm:prSet/>
      <dgm:spPr/>
      <dgm:t>
        <a:bodyPr/>
        <a:lstStyle/>
        <a:p>
          <a:endParaRPr lang="en-US"/>
        </a:p>
      </dgm:t>
    </dgm:pt>
    <dgm:pt modelId="{C3EFEC55-91F8-406A-A69B-AD905055D768}" type="sibTrans" cxnId="{9A23AD5A-1FDC-4B96-8C2C-DD6FE2682BFB}">
      <dgm:prSet/>
      <dgm:spPr/>
      <dgm:t>
        <a:bodyPr/>
        <a:lstStyle/>
        <a:p>
          <a:endParaRPr lang="en-US" dirty="0"/>
        </a:p>
      </dgm:t>
    </dgm:pt>
    <dgm:pt modelId="{3260E32F-0936-4984-9ED6-97F045727725}">
      <dgm:prSet phldrT="[Text]" custT="1"/>
      <dgm:spPr/>
      <dgm:t>
        <a:bodyPr/>
        <a:lstStyle/>
        <a:p>
          <a:r>
            <a:rPr lang="en-US" sz="1000" dirty="0" smtClean="0"/>
            <a:t>Implementation</a:t>
          </a:r>
          <a:endParaRPr lang="en-US" sz="1000" dirty="0"/>
        </a:p>
      </dgm:t>
    </dgm:pt>
    <dgm:pt modelId="{0AD5A6CA-4582-4BA7-BB8F-A599076271B1}" type="parTrans" cxnId="{11897AD0-DE22-493E-BA4E-C74DAFD556A1}">
      <dgm:prSet/>
      <dgm:spPr/>
      <dgm:t>
        <a:bodyPr/>
        <a:lstStyle/>
        <a:p>
          <a:endParaRPr lang="en-US"/>
        </a:p>
      </dgm:t>
    </dgm:pt>
    <dgm:pt modelId="{F4BA39FF-F9A7-4D37-B832-29752A23F8E1}" type="sibTrans" cxnId="{11897AD0-DE22-493E-BA4E-C74DAFD556A1}">
      <dgm:prSet/>
      <dgm:spPr/>
      <dgm:t>
        <a:bodyPr/>
        <a:lstStyle/>
        <a:p>
          <a:endParaRPr lang="en-US"/>
        </a:p>
      </dgm:t>
    </dgm:pt>
    <dgm:pt modelId="{12E9AF82-8F3F-4A23-B31A-2E81E67A3BB0}">
      <dgm:prSet phldrT="[Text]" custT="1"/>
      <dgm:spPr/>
      <dgm:t>
        <a:bodyPr/>
        <a:lstStyle/>
        <a:p>
          <a:r>
            <a:rPr lang="en-US" sz="1000" dirty="0" smtClean="0"/>
            <a:t>Assess implementation potential and risk</a:t>
          </a:r>
          <a:endParaRPr lang="en-US" sz="1000" dirty="0"/>
        </a:p>
      </dgm:t>
    </dgm:pt>
    <dgm:pt modelId="{F2CD58A5-4688-4D7D-9F8F-103D651C23F1}" type="parTrans" cxnId="{B1DF2C65-44A7-4E3E-9336-47BAFB4325D3}">
      <dgm:prSet/>
      <dgm:spPr/>
      <dgm:t>
        <a:bodyPr/>
        <a:lstStyle/>
        <a:p>
          <a:endParaRPr lang="en-US"/>
        </a:p>
      </dgm:t>
    </dgm:pt>
    <dgm:pt modelId="{FF92D94D-65B3-415F-9EE1-9590138CE334}" type="sibTrans" cxnId="{B1DF2C65-44A7-4E3E-9336-47BAFB4325D3}">
      <dgm:prSet/>
      <dgm:spPr/>
      <dgm:t>
        <a:bodyPr/>
        <a:lstStyle/>
        <a:p>
          <a:endParaRPr lang="en-US"/>
        </a:p>
      </dgm:t>
    </dgm:pt>
    <dgm:pt modelId="{92AB6161-D0AB-4747-AB80-AB3E77431568}">
      <dgm:prSet phldrT="[Text]" custT="1"/>
      <dgm:spPr/>
      <dgm:t>
        <a:bodyPr/>
        <a:lstStyle/>
        <a:p>
          <a:r>
            <a:rPr lang="en-US" sz="1000" dirty="0" smtClean="0"/>
            <a:t>Assess existing project pipeline</a:t>
          </a:r>
          <a:endParaRPr lang="en-US" sz="1000" dirty="0"/>
        </a:p>
      </dgm:t>
    </dgm:pt>
    <dgm:pt modelId="{94DC89FB-411C-4568-8CD2-3AA110778335}" type="parTrans" cxnId="{DF7C76A9-A677-4581-9596-A93F37DCB125}">
      <dgm:prSet/>
      <dgm:spPr/>
      <dgm:t>
        <a:bodyPr/>
        <a:lstStyle/>
        <a:p>
          <a:endParaRPr lang="en-US"/>
        </a:p>
      </dgm:t>
    </dgm:pt>
    <dgm:pt modelId="{7CD75D80-0F44-4E95-A66B-52A4F0061CA3}" type="sibTrans" cxnId="{DF7C76A9-A677-4581-9596-A93F37DCB125}">
      <dgm:prSet/>
      <dgm:spPr/>
      <dgm:t>
        <a:bodyPr/>
        <a:lstStyle/>
        <a:p>
          <a:endParaRPr lang="en-US"/>
        </a:p>
      </dgm:t>
    </dgm:pt>
    <dgm:pt modelId="{A75E47FF-39CE-428D-AB7C-200EB8248028}">
      <dgm:prSet phldrT="[Text]" custT="1"/>
      <dgm:spPr/>
      <dgm:t>
        <a:bodyPr/>
        <a:lstStyle/>
        <a:p>
          <a:r>
            <a:rPr lang="en-US" sz="1000" dirty="0" smtClean="0"/>
            <a:t>Select financing strategy</a:t>
          </a:r>
          <a:endParaRPr lang="en-US" sz="1000" dirty="0"/>
        </a:p>
      </dgm:t>
    </dgm:pt>
    <dgm:pt modelId="{66E3407C-08AD-4D32-A85D-998325D7E767}" type="parTrans" cxnId="{9449ABC6-EF46-4124-9C77-3E164674D5A6}">
      <dgm:prSet/>
      <dgm:spPr/>
      <dgm:t>
        <a:bodyPr/>
        <a:lstStyle/>
        <a:p>
          <a:endParaRPr lang="en-US"/>
        </a:p>
      </dgm:t>
    </dgm:pt>
    <dgm:pt modelId="{393FC5AF-7E71-4769-936F-00DC20690333}" type="sibTrans" cxnId="{9449ABC6-EF46-4124-9C77-3E164674D5A6}">
      <dgm:prSet/>
      <dgm:spPr/>
      <dgm:t>
        <a:bodyPr/>
        <a:lstStyle/>
        <a:p>
          <a:endParaRPr lang="en-US"/>
        </a:p>
      </dgm:t>
    </dgm:pt>
    <dgm:pt modelId="{0347E50A-584C-4625-B8E3-CAE14D6B3081}">
      <dgm:prSet phldrT="[Text]" custT="1"/>
      <dgm:spPr/>
      <dgm:t>
        <a:bodyPr/>
        <a:lstStyle/>
        <a:p>
          <a:endParaRPr lang="en-US" sz="1000" dirty="0"/>
        </a:p>
      </dgm:t>
    </dgm:pt>
    <dgm:pt modelId="{B2DC23F6-A448-4BCB-BCF9-C56E9FD2688F}" type="parTrans" cxnId="{B59BF06D-FD2C-48A0-98F4-F5DF89FCE4B7}">
      <dgm:prSet/>
      <dgm:spPr/>
      <dgm:t>
        <a:bodyPr/>
        <a:lstStyle/>
        <a:p>
          <a:endParaRPr lang="en-US"/>
        </a:p>
      </dgm:t>
    </dgm:pt>
    <dgm:pt modelId="{AD6FF69B-9E62-4035-B521-90AB63CB739C}" type="sibTrans" cxnId="{B59BF06D-FD2C-48A0-98F4-F5DF89FCE4B7}">
      <dgm:prSet/>
      <dgm:spPr/>
      <dgm:t>
        <a:bodyPr/>
        <a:lstStyle/>
        <a:p>
          <a:endParaRPr lang="en-US"/>
        </a:p>
      </dgm:t>
    </dgm:pt>
    <dgm:pt modelId="{C07DC60D-8CD6-4CF2-9419-3B512F5EA00C}">
      <dgm:prSet phldrT="[Text]" custT="1"/>
      <dgm:spPr/>
      <dgm:t>
        <a:bodyPr/>
        <a:lstStyle/>
        <a:p>
          <a:r>
            <a:rPr lang="en-US" sz="1000" dirty="0" smtClean="0"/>
            <a:t>Design M&amp;R strategy</a:t>
          </a:r>
          <a:endParaRPr lang="en-US" sz="1000" dirty="0"/>
        </a:p>
      </dgm:t>
    </dgm:pt>
    <dgm:pt modelId="{3F4434E9-ED48-401F-9B70-90E181EA0FF5}" type="parTrans" cxnId="{858D687F-59C6-437D-8F6E-221B0BB9CB2E}">
      <dgm:prSet/>
      <dgm:spPr/>
      <dgm:t>
        <a:bodyPr/>
        <a:lstStyle/>
        <a:p>
          <a:endParaRPr lang="en-US"/>
        </a:p>
      </dgm:t>
    </dgm:pt>
    <dgm:pt modelId="{7158FB26-BE61-4189-97C4-AA30D198FC18}" type="sibTrans" cxnId="{858D687F-59C6-437D-8F6E-221B0BB9CB2E}">
      <dgm:prSet/>
      <dgm:spPr/>
      <dgm:t>
        <a:bodyPr/>
        <a:lstStyle/>
        <a:p>
          <a:endParaRPr lang="en-US"/>
        </a:p>
      </dgm:t>
    </dgm:pt>
    <dgm:pt modelId="{61A30693-CCB7-4844-B609-9833E6AA3AA6}" type="pres">
      <dgm:prSet presAssocID="{839E90F7-6859-42C5-A6B7-0FE2E428CF73}" presName="linearFlow" presStyleCnt="0">
        <dgm:presLayoutVars>
          <dgm:dir/>
          <dgm:animLvl val="lvl"/>
          <dgm:resizeHandles val="exact"/>
        </dgm:presLayoutVars>
      </dgm:prSet>
      <dgm:spPr/>
      <dgm:t>
        <a:bodyPr/>
        <a:lstStyle/>
        <a:p>
          <a:endParaRPr lang="en-US"/>
        </a:p>
      </dgm:t>
    </dgm:pt>
    <dgm:pt modelId="{0B639770-C84D-4CE9-AEB0-80D626E3B2A6}" type="pres">
      <dgm:prSet presAssocID="{A9838699-5FF5-48A4-A0BA-3FF2BB191E36}" presName="composite" presStyleCnt="0"/>
      <dgm:spPr/>
    </dgm:pt>
    <dgm:pt modelId="{C28EE8CA-8E90-493E-B34B-00F023351200}" type="pres">
      <dgm:prSet presAssocID="{A9838699-5FF5-48A4-A0BA-3FF2BB191E36}" presName="parTx" presStyleLbl="node1" presStyleIdx="0" presStyleCnt="5">
        <dgm:presLayoutVars>
          <dgm:chMax val="0"/>
          <dgm:chPref val="0"/>
          <dgm:bulletEnabled val="1"/>
        </dgm:presLayoutVars>
      </dgm:prSet>
      <dgm:spPr/>
      <dgm:t>
        <a:bodyPr/>
        <a:lstStyle/>
        <a:p>
          <a:endParaRPr lang="en-US"/>
        </a:p>
      </dgm:t>
    </dgm:pt>
    <dgm:pt modelId="{CAC9F569-C4F2-4629-AC34-00FC5AEDC8BB}" type="pres">
      <dgm:prSet presAssocID="{A9838699-5FF5-48A4-A0BA-3FF2BB191E36}" presName="parSh" presStyleLbl="node1" presStyleIdx="0" presStyleCnt="5"/>
      <dgm:spPr/>
      <dgm:t>
        <a:bodyPr/>
        <a:lstStyle/>
        <a:p>
          <a:endParaRPr lang="en-US"/>
        </a:p>
      </dgm:t>
    </dgm:pt>
    <dgm:pt modelId="{19D03B31-2F93-4D77-BE30-7BE250960E70}" type="pres">
      <dgm:prSet presAssocID="{A9838699-5FF5-48A4-A0BA-3FF2BB191E36}" presName="desTx" presStyleLbl="fgAcc1" presStyleIdx="0" presStyleCnt="5" custScaleX="138424" custLinFactNeighborY="10989">
        <dgm:presLayoutVars>
          <dgm:bulletEnabled val="1"/>
        </dgm:presLayoutVars>
      </dgm:prSet>
      <dgm:spPr/>
      <dgm:t>
        <a:bodyPr/>
        <a:lstStyle/>
        <a:p>
          <a:endParaRPr lang="en-US"/>
        </a:p>
      </dgm:t>
    </dgm:pt>
    <dgm:pt modelId="{CE24A8AA-0BCC-4F82-998B-F2C8DC396A3B}" type="pres">
      <dgm:prSet presAssocID="{EE585E35-0BFF-4586-8C44-1412AD3CFF23}" presName="sibTrans" presStyleLbl="sibTrans2D1" presStyleIdx="0" presStyleCnt="4"/>
      <dgm:spPr/>
      <dgm:t>
        <a:bodyPr/>
        <a:lstStyle/>
        <a:p>
          <a:endParaRPr lang="en-US"/>
        </a:p>
      </dgm:t>
    </dgm:pt>
    <dgm:pt modelId="{D9E952FE-CB40-400E-ABCF-E17CC5BDB7D7}" type="pres">
      <dgm:prSet presAssocID="{EE585E35-0BFF-4586-8C44-1412AD3CFF23}" presName="connTx" presStyleLbl="sibTrans2D1" presStyleIdx="0" presStyleCnt="4"/>
      <dgm:spPr/>
      <dgm:t>
        <a:bodyPr/>
        <a:lstStyle/>
        <a:p>
          <a:endParaRPr lang="en-US"/>
        </a:p>
      </dgm:t>
    </dgm:pt>
    <dgm:pt modelId="{1469E373-857F-430F-8BCD-0B41F9D3B1AB}" type="pres">
      <dgm:prSet presAssocID="{BA3F47F0-992C-4181-881E-4379E953B930}" presName="composite" presStyleCnt="0"/>
      <dgm:spPr/>
    </dgm:pt>
    <dgm:pt modelId="{68004021-F29F-4286-9FFD-D00783DCE169}" type="pres">
      <dgm:prSet presAssocID="{BA3F47F0-992C-4181-881E-4379E953B930}" presName="parTx" presStyleLbl="node1" presStyleIdx="0" presStyleCnt="5">
        <dgm:presLayoutVars>
          <dgm:chMax val="0"/>
          <dgm:chPref val="0"/>
          <dgm:bulletEnabled val="1"/>
        </dgm:presLayoutVars>
      </dgm:prSet>
      <dgm:spPr/>
      <dgm:t>
        <a:bodyPr/>
        <a:lstStyle/>
        <a:p>
          <a:endParaRPr lang="en-US"/>
        </a:p>
      </dgm:t>
    </dgm:pt>
    <dgm:pt modelId="{E8EE0DF7-6C9A-414D-B898-33E2295A9A72}" type="pres">
      <dgm:prSet presAssocID="{BA3F47F0-992C-4181-881E-4379E953B930}" presName="parSh" presStyleLbl="node1" presStyleIdx="1" presStyleCnt="5"/>
      <dgm:spPr/>
      <dgm:t>
        <a:bodyPr/>
        <a:lstStyle/>
        <a:p>
          <a:endParaRPr lang="en-US"/>
        </a:p>
      </dgm:t>
    </dgm:pt>
    <dgm:pt modelId="{C016A0AE-3FEB-46AC-8DAC-EEC238C94D3F}" type="pres">
      <dgm:prSet presAssocID="{BA3F47F0-992C-4181-881E-4379E953B930}" presName="desTx" presStyleLbl="fgAcc1" presStyleIdx="1" presStyleCnt="5" custScaleX="138424" custLinFactNeighborY="10989">
        <dgm:presLayoutVars>
          <dgm:bulletEnabled val="1"/>
        </dgm:presLayoutVars>
      </dgm:prSet>
      <dgm:spPr/>
      <dgm:t>
        <a:bodyPr/>
        <a:lstStyle/>
        <a:p>
          <a:endParaRPr lang="en-US"/>
        </a:p>
      </dgm:t>
    </dgm:pt>
    <dgm:pt modelId="{B6504AB4-6337-4018-82D5-775AC7024C02}" type="pres">
      <dgm:prSet presAssocID="{FC3D5D75-9E23-4F6D-9384-6ACB589DCA0F}" presName="sibTrans" presStyleLbl="sibTrans2D1" presStyleIdx="1" presStyleCnt="4"/>
      <dgm:spPr/>
      <dgm:t>
        <a:bodyPr/>
        <a:lstStyle/>
        <a:p>
          <a:endParaRPr lang="en-US"/>
        </a:p>
      </dgm:t>
    </dgm:pt>
    <dgm:pt modelId="{D0C00CF4-9B71-49B1-B3E1-6EA5DB7B295E}" type="pres">
      <dgm:prSet presAssocID="{FC3D5D75-9E23-4F6D-9384-6ACB589DCA0F}" presName="connTx" presStyleLbl="sibTrans2D1" presStyleIdx="1" presStyleCnt="4"/>
      <dgm:spPr/>
      <dgm:t>
        <a:bodyPr/>
        <a:lstStyle/>
        <a:p>
          <a:endParaRPr lang="en-US"/>
        </a:p>
      </dgm:t>
    </dgm:pt>
    <dgm:pt modelId="{C4D2A0A2-A91E-41DD-92ED-7E85D0D4F714}" type="pres">
      <dgm:prSet presAssocID="{DABEB3FA-DAAF-4806-BEF4-B69BC88CB86A}" presName="composite" presStyleCnt="0"/>
      <dgm:spPr/>
    </dgm:pt>
    <dgm:pt modelId="{3797C01E-BD1E-47FA-80DD-88A851FB7B9B}" type="pres">
      <dgm:prSet presAssocID="{DABEB3FA-DAAF-4806-BEF4-B69BC88CB86A}" presName="parTx" presStyleLbl="node1" presStyleIdx="1" presStyleCnt="5">
        <dgm:presLayoutVars>
          <dgm:chMax val="0"/>
          <dgm:chPref val="0"/>
          <dgm:bulletEnabled val="1"/>
        </dgm:presLayoutVars>
      </dgm:prSet>
      <dgm:spPr/>
      <dgm:t>
        <a:bodyPr/>
        <a:lstStyle/>
        <a:p>
          <a:endParaRPr lang="en-US"/>
        </a:p>
      </dgm:t>
    </dgm:pt>
    <dgm:pt modelId="{6A09EB9B-691A-459B-AF32-E62F45D86BB4}" type="pres">
      <dgm:prSet presAssocID="{DABEB3FA-DAAF-4806-BEF4-B69BC88CB86A}" presName="parSh" presStyleLbl="node1" presStyleIdx="2" presStyleCnt="5" custScaleX="146918"/>
      <dgm:spPr/>
      <dgm:t>
        <a:bodyPr/>
        <a:lstStyle/>
        <a:p>
          <a:endParaRPr lang="en-US"/>
        </a:p>
      </dgm:t>
    </dgm:pt>
    <dgm:pt modelId="{4B1AEC70-0A12-460B-9D97-A1FCE5780176}" type="pres">
      <dgm:prSet presAssocID="{DABEB3FA-DAAF-4806-BEF4-B69BC88CB86A}" presName="desTx" presStyleLbl="fgAcc1" presStyleIdx="2" presStyleCnt="5" custScaleX="138424" custLinFactNeighborY="10989">
        <dgm:presLayoutVars>
          <dgm:bulletEnabled val="1"/>
        </dgm:presLayoutVars>
      </dgm:prSet>
      <dgm:spPr/>
      <dgm:t>
        <a:bodyPr/>
        <a:lstStyle/>
        <a:p>
          <a:endParaRPr lang="en-US"/>
        </a:p>
      </dgm:t>
    </dgm:pt>
    <dgm:pt modelId="{5D2AF06A-6794-4D77-8F22-BA805272BDD2}" type="pres">
      <dgm:prSet presAssocID="{9878F986-BDCB-4600-A64D-73C4BDC1F2A5}" presName="sibTrans" presStyleLbl="sibTrans2D1" presStyleIdx="2" presStyleCnt="4"/>
      <dgm:spPr/>
      <dgm:t>
        <a:bodyPr/>
        <a:lstStyle/>
        <a:p>
          <a:endParaRPr lang="en-US"/>
        </a:p>
      </dgm:t>
    </dgm:pt>
    <dgm:pt modelId="{218AF9D3-1E5B-4AFA-A5FD-72A2ECDFA612}" type="pres">
      <dgm:prSet presAssocID="{9878F986-BDCB-4600-A64D-73C4BDC1F2A5}" presName="connTx" presStyleLbl="sibTrans2D1" presStyleIdx="2" presStyleCnt="4"/>
      <dgm:spPr/>
      <dgm:t>
        <a:bodyPr/>
        <a:lstStyle/>
        <a:p>
          <a:endParaRPr lang="en-US"/>
        </a:p>
      </dgm:t>
    </dgm:pt>
    <dgm:pt modelId="{B90BA974-DDE4-4387-AFF5-7AB5491DE3B6}" type="pres">
      <dgm:prSet presAssocID="{5BF3FCCF-67F8-46DC-B787-243D30429086}" presName="composite" presStyleCnt="0"/>
      <dgm:spPr/>
    </dgm:pt>
    <dgm:pt modelId="{1022D271-19EE-4E21-B235-E5D924F38706}" type="pres">
      <dgm:prSet presAssocID="{5BF3FCCF-67F8-46DC-B787-243D30429086}" presName="parTx" presStyleLbl="node1" presStyleIdx="2" presStyleCnt="5">
        <dgm:presLayoutVars>
          <dgm:chMax val="0"/>
          <dgm:chPref val="0"/>
          <dgm:bulletEnabled val="1"/>
        </dgm:presLayoutVars>
      </dgm:prSet>
      <dgm:spPr/>
      <dgm:t>
        <a:bodyPr/>
        <a:lstStyle/>
        <a:p>
          <a:endParaRPr lang="en-US"/>
        </a:p>
      </dgm:t>
    </dgm:pt>
    <dgm:pt modelId="{A0C182AF-3209-4332-A1BA-7ECDC44BA056}" type="pres">
      <dgm:prSet presAssocID="{5BF3FCCF-67F8-46DC-B787-243D30429086}" presName="parSh" presStyleLbl="node1" presStyleIdx="3" presStyleCnt="5" custScaleX="140156"/>
      <dgm:spPr/>
      <dgm:t>
        <a:bodyPr/>
        <a:lstStyle/>
        <a:p>
          <a:endParaRPr lang="en-US"/>
        </a:p>
      </dgm:t>
    </dgm:pt>
    <dgm:pt modelId="{DBC767AB-E879-4188-A02B-E80C1A5920C1}" type="pres">
      <dgm:prSet presAssocID="{5BF3FCCF-67F8-46DC-B787-243D30429086}" presName="desTx" presStyleLbl="fgAcc1" presStyleIdx="3" presStyleCnt="5" custScaleX="138424" custLinFactNeighborY="10989">
        <dgm:presLayoutVars>
          <dgm:bulletEnabled val="1"/>
        </dgm:presLayoutVars>
      </dgm:prSet>
      <dgm:spPr/>
      <dgm:t>
        <a:bodyPr/>
        <a:lstStyle/>
        <a:p>
          <a:endParaRPr lang="en-US"/>
        </a:p>
      </dgm:t>
    </dgm:pt>
    <dgm:pt modelId="{1343E1BD-1F25-4733-9F48-93DE1C466315}" type="pres">
      <dgm:prSet presAssocID="{C3EFEC55-91F8-406A-A69B-AD905055D768}" presName="sibTrans" presStyleLbl="sibTrans2D1" presStyleIdx="3" presStyleCnt="4"/>
      <dgm:spPr/>
      <dgm:t>
        <a:bodyPr/>
        <a:lstStyle/>
        <a:p>
          <a:endParaRPr lang="en-US"/>
        </a:p>
      </dgm:t>
    </dgm:pt>
    <dgm:pt modelId="{030CA4DC-BE17-4DC1-BC77-943762AE4F33}" type="pres">
      <dgm:prSet presAssocID="{C3EFEC55-91F8-406A-A69B-AD905055D768}" presName="connTx" presStyleLbl="sibTrans2D1" presStyleIdx="3" presStyleCnt="4"/>
      <dgm:spPr/>
      <dgm:t>
        <a:bodyPr/>
        <a:lstStyle/>
        <a:p>
          <a:endParaRPr lang="en-US"/>
        </a:p>
      </dgm:t>
    </dgm:pt>
    <dgm:pt modelId="{64F9936D-E36A-49BC-8EC8-FC4C73E0CE6D}" type="pres">
      <dgm:prSet presAssocID="{3260E32F-0936-4984-9ED6-97F045727725}" presName="composite" presStyleCnt="0"/>
      <dgm:spPr/>
    </dgm:pt>
    <dgm:pt modelId="{DA7D1BAC-9BE1-48FA-A66D-2AB1BF7FD016}" type="pres">
      <dgm:prSet presAssocID="{3260E32F-0936-4984-9ED6-97F045727725}" presName="parTx" presStyleLbl="node1" presStyleIdx="3" presStyleCnt="5">
        <dgm:presLayoutVars>
          <dgm:chMax val="0"/>
          <dgm:chPref val="0"/>
          <dgm:bulletEnabled val="1"/>
        </dgm:presLayoutVars>
      </dgm:prSet>
      <dgm:spPr/>
      <dgm:t>
        <a:bodyPr/>
        <a:lstStyle/>
        <a:p>
          <a:endParaRPr lang="en-US"/>
        </a:p>
      </dgm:t>
    </dgm:pt>
    <dgm:pt modelId="{B89ED681-EB72-45CF-9B3B-28041E5ABF76}" type="pres">
      <dgm:prSet presAssocID="{3260E32F-0936-4984-9ED6-97F045727725}" presName="parSh" presStyleLbl="node1" presStyleIdx="4" presStyleCnt="5" custScaleX="128189"/>
      <dgm:spPr/>
      <dgm:t>
        <a:bodyPr/>
        <a:lstStyle/>
        <a:p>
          <a:endParaRPr lang="en-US"/>
        </a:p>
      </dgm:t>
    </dgm:pt>
    <dgm:pt modelId="{7B8960F7-4536-4A0F-AABF-60CB0CD109FD}" type="pres">
      <dgm:prSet presAssocID="{3260E32F-0936-4984-9ED6-97F045727725}" presName="desTx" presStyleLbl="fgAcc1" presStyleIdx="4" presStyleCnt="5" custScaleX="138424" custLinFactNeighborY="10989">
        <dgm:presLayoutVars>
          <dgm:bulletEnabled val="1"/>
        </dgm:presLayoutVars>
      </dgm:prSet>
      <dgm:spPr/>
      <dgm:t>
        <a:bodyPr/>
        <a:lstStyle/>
        <a:p>
          <a:endParaRPr lang="en-US"/>
        </a:p>
      </dgm:t>
    </dgm:pt>
  </dgm:ptLst>
  <dgm:cxnLst>
    <dgm:cxn modelId="{6793827E-27AA-41BF-A693-55A7E925B7F2}" srcId="{3260E32F-0936-4984-9ED6-97F045727725}" destId="{118802D1-4BDD-4AA3-A7FD-2AC5A1740ECA}" srcOrd="1" destOrd="0" parTransId="{BEAE5342-4C3C-4835-9E08-A7E4E82D6E86}" sibTransId="{3283E9C7-96B8-4D2A-BF3B-DE4A24D34A5B}"/>
    <dgm:cxn modelId="{CFA72F1F-2DFB-4EEB-A308-CEB118383E1F}" type="presOf" srcId="{3260E32F-0936-4984-9ED6-97F045727725}" destId="{DA7D1BAC-9BE1-48FA-A66D-2AB1BF7FD016}" srcOrd="0" destOrd="0" presId="urn:microsoft.com/office/officeart/2005/8/layout/process3"/>
    <dgm:cxn modelId="{71895F4B-C64A-4317-8063-4715EE1B9FC7}" type="presOf" srcId="{1A70C4F3-F397-44DE-BB68-C2323AA22163}" destId="{19D03B31-2F93-4D77-BE30-7BE250960E70}" srcOrd="0" destOrd="1" presId="urn:microsoft.com/office/officeart/2005/8/layout/process3"/>
    <dgm:cxn modelId="{A1818F70-9CE9-4B5D-B772-39402F258597}" type="presOf" srcId="{839E90F7-6859-42C5-A6B7-0FE2E428CF73}" destId="{61A30693-CCB7-4844-B609-9833E6AA3AA6}" srcOrd="0" destOrd="0" presId="urn:microsoft.com/office/officeart/2005/8/layout/process3"/>
    <dgm:cxn modelId="{9A23AD5A-1FDC-4B96-8C2C-DD6FE2682BFB}" srcId="{839E90F7-6859-42C5-A6B7-0FE2E428CF73}" destId="{5BF3FCCF-67F8-46DC-B787-243D30429086}" srcOrd="3" destOrd="0" parTransId="{26C2EB6B-0CEB-49A3-9BBC-DFADE8B98FE4}" sibTransId="{C3EFEC55-91F8-406A-A69B-AD905055D768}"/>
    <dgm:cxn modelId="{C3932C84-81EF-447F-A8BD-2DF92F498C35}" type="presOf" srcId="{9878F986-BDCB-4600-A64D-73C4BDC1F2A5}" destId="{218AF9D3-1E5B-4AFA-A5FD-72A2ECDFA612}" srcOrd="1" destOrd="0" presId="urn:microsoft.com/office/officeart/2005/8/layout/process3"/>
    <dgm:cxn modelId="{7113F739-441C-4AAD-95D1-3E619018B6B6}" type="presOf" srcId="{52EA878D-C3F5-483A-A5AF-0738E0414E70}" destId="{C016A0AE-3FEB-46AC-8DAC-EEC238C94D3F}" srcOrd="0" destOrd="1" presId="urn:microsoft.com/office/officeart/2005/8/layout/process3"/>
    <dgm:cxn modelId="{2664C689-5B13-478C-BA0C-78C58EB65BD6}" srcId="{839E90F7-6859-42C5-A6B7-0FE2E428CF73}" destId="{BA3F47F0-992C-4181-881E-4379E953B930}" srcOrd="1" destOrd="0" parTransId="{272CB070-BAAD-4706-9DE4-FCB0BEBA0AC0}" sibTransId="{FC3D5D75-9E23-4F6D-9384-6ACB589DCA0F}"/>
    <dgm:cxn modelId="{858D687F-59C6-437D-8F6E-221B0BB9CB2E}" srcId="{5BF3FCCF-67F8-46DC-B787-243D30429086}" destId="{C07DC60D-8CD6-4CF2-9419-3B512F5EA00C}" srcOrd="1" destOrd="0" parTransId="{3F4434E9-ED48-401F-9B70-90E181EA0FF5}" sibTransId="{7158FB26-BE61-4189-97C4-AA30D198FC18}"/>
    <dgm:cxn modelId="{37DDDF4C-2A8B-4CE8-877A-80A21A59BBAB}" type="presOf" srcId="{C07DC60D-8CD6-4CF2-9419-3B512F5EA00C}" destId="{DBC767AB-E879-4188-A02B-E80C1A5920C1}" srcOrd="0" destOrd="1" presId="urn:microsoft.com/office/officeart/2005/8/layout/process3"/>
    <dgm:cxn modelId="{27FABB24-0D33-4AE9-AA68-61029D215FF7}" type="presOf" srcId="{118802D1-4BDD-4AA3-A7FD-2AC5A1740ECA}" destId="{7B8960F7-4536-4A0F-AABF-60CB0CD109FD}" srcOrd="0" destOrd="1" presId="urn:microsoft.com/office/officeart/2005/8/layout/process3"/>
    <dgm:cxn modelId="{A0750975-D3F6-46D0-B6EC-39A353C9E5D8}" type="presOf" srcId="{FC3D5D75-9E23-4F6D-9384-6ACB589DCA0F}" destId="{B6504AB4-6337-4018-82D5-775AC7024C02}" srcOrd="0" destOrd="0" presId="urn:microsoft.com/office/officeart/2005/8/layout/process3"/>
    <dgm:cxn modelId="{C34EBA81-3526-41F3-ADB5-E6A91B1F7BAD}" type="presOf" srcId="{A9838699-5FF5-48A4-A0BA-3FF2BB191E36}" destId="{C28EE8CA-8E90-493E-B34B-00F023351200}" srcOrd="0" destOrd="0" presId="urn:microsoft.com/office/officeart/2005/8/layout/process3"/>
    <dgm:cxn modelId="{9449ABC6-EF46-4124-9C77-3E164674D5A6}" srcId="{5BF3FCCF-67F8-46DC-B787-243D30429086}" destId="{A75E47FF-39CE-428D-AB7C-200EB8248028}" srcOrd="2" destOrd="0" parTransId="{66E3407C-08AD-4D32-A85D-998325D7E767}" sibTransId="{393FC5AF-7E71-4769-936F-00DC20690333}"/>
    <dgm:cxn modelId="{7717BFEE-EA10-4BDB-B627-7FD9E16B1B7A}" srcId="{A9838699-5FF5-48A4-A0BA-3FF2BB191E36}" destId="{85333C47-5A1E-446C-AECC-E7875604257C}" srcOrd="0" destOrd="0" parTransId="{77C373CF-C57D-4E34-B3CB-9754999AF3D4}" sibTransId="{971E4CE0-4A40-4272-90E7-F116DF2DF117}"/>
    <dgm:cxn modelId="{0B7EB10B-6FB6-4EF2-BCD7-CB4DD87E4096}" type="presOf" srcId="{DABEB3FA-DAAF-4806-BEF4-B69BC88CB86A}" destId="{6A09EB9B-691A-459B-AF32-E62F45D86BB4}" srcOrd="1" destOrd="0" presId="urn:microsoft.com/office/officeart/2005/8/layout/process3"/>
    <dgm:cxn modelId="{B1DF2C65-44A7-4E3E-9336-47BAFB4325D3}" srcId="{DABEB3FA-DAAF-4806-BEF4-B69BC88CB86A}" destId="{12E9AF82-8F3F-4A23-B31A-2E81E67A3BB0}" srcOrd="0" destOrd="0" parTransId="{F2CD58A5-4688-4D7D-9F8F-103D651C23F1}" sibTransId="{FF92D94D-65B3-415F-9EE1-9590138CE334}"/>
    <dgm:cxn modelId="{317DEBF2-9A94-4EEC-A293-F238C1828049}" srcId="{3260E32F-0936-4984-9ED6-97F045727725}" destId="{43B961CB-5AFB-44C7-9741-E7A5A6A9851D}" srcOrd="0" destOrd="0" parTransId="{EF626919-55A6-45EE-9051-F5CAAF8A42C3}" sibTransId="{CEB258CA-5318-49B2-BD4F-BF876231232E}"/>
    <dgm:cxn modelId="{11897AD0-DE22-493E-BA4E-C74DAFD556A1}" srcId="{839E90F7-6859-42C5-A6B7-0FE2E428CF73}" destId="{3260E32F-0936-4984-9ED6-97F045727725}" srcOrd="4" destOrd="0" parTransId="{0AD5A6CA-4582-4BA7-BB8F-A599076271B1}" sibTransId="{F4BA39FF-F9A7-4D37-B832-29752A23F8E1}"/>
    <dgm:cxn modelId="{C1D4967A-C993-416E-8EF7-20E3CD4997C9}" type="presOf" srcId="{A9838699-5FF5-48A4-A0BA-3FF2BB191E36}" destId="{CAC9F569-C4F2-4629-AC34-00FC5AEDC8BB}" srcOrd="1" destOrd="0" presId="urn:microsoft.com/office/officeart/2005/8/layout/process3"/>
    <dgm:cxn modelId="{CCC79CB3-BA67-43B7-9409-463F49518855}" srcId="{A9838699-5FF5-48A4-A0BA-3FF2BB191E36}" destId="{1A70C4F3-F397-44DE-BB68-C2323AA22163}" srcOrd="1" destOrd="0" parTransId="{78448EEC-BA49-47E8-B10D-0A4518C58420}" sibTransId="{B120A233-CF43-4FE7-A91F-07E19CF749FB}"/>
    <dgm:cxn modelId="{C41993DC-53B2-4E75-833E-EAAF1DEB63A6}" type="presOf" srcId="{5BF3FCCF-67F8-46DC-B787-243D30429086}" destId="{A0C182AF-3209-4332-A1BA-7ECDC44BA056}" srcOrd="1" destOrd="0" presId="urn:microsoft.com/office/officeart/2005/8/layout/process3"/>
    <dgm:cxn modelId="{80432DB2-0C1D-443D-B322-3A5B56726DAD}" srcId="{839E90F7-6859-42C5-A6B7-0FE2E428CF73}" destId="{A9838699-5FF5-48A4-A0BA-3FF2BB191E36}" srcOrd="0" destOrd="0" parTransId="{050BE51A-6EBC-4DED-A8FE-8633E8C8BE08}" sibTransId="{EE585E35-0BFF-4586-8C44-1412AD3CFF23}"/>
    <dgm:cxn modelId="{8D4110B5-1551-4CCE-97A9-4A1F5CB9AC62}" srcId="{839E90F7-6859-42C5-A6B7-0FE2E428CF73}" destId="{DABEB3FA-DAAF-4806-BEF4-B69BC88CB86A}" srcOrd="2" destOrd="0" parTransId="{25545F88-DFC9-4FCB-B573-F6F7F69DEA40}" sibTransId="{9878F986-BDCB-4600-A64D-73C4BDC1F2A5}"/>
    <dgm:cxn modelId="{B4016240-124D-4D74-B10C-AA2C0B19E7AD}" type="presOf" srcId="{9878F986-BDCB-4600-A64D-73C4BDC1F2A5}" destId="{5D2AF06A-6794-4D77-8F22-BA805272BDD2}" srcOrd="0" destOrd="0" presId="urn:microsoft.com/office/officeart/2005/8/layout/process3"/>
    <dgm:cxn modelId="{D0C1297C-E739-484B-8EA7-2C697F131E89}" type="presOf" srcId="{5BF3FCCF-67F8-46DC-B787-243D30429086}" destId="{1022D271-19EE-4E21-B235-E5D924F38706}" srcOrd="0" destOrd="0" presId="urn:microsoft.com/office/officeart/2005/8/layout/process3"/>
    <dgm:cxn modelId="{3317AE7A-4003-4DB8-9034-760E3F5441E3}" type="presOf" srcId="{EE585E35-0BFF-4586-8C44-1412AD3CFF23}" destId="{CE24A8AA-0BCC-4F82-998B-F2C8DC396A3B}" srcOrd="0" destOrd="0" presId="urn:microsoft.com/office/officeart/2005/8/layout/process3"/>
    <dgm:cxn modelId="{3F156343-09C8-41BA-9506-0835377143BE}" type="presOf" srcId="{C3EFEC55-91F8-406A-A69B-AD905055D768}" destId="{1343E1BD-1F25-4733-9F48-93DE1C466315}" srcOrd="0" destOrd="0" presId="urn:microsoft.com/office/officeart/2005/8/layout/process3"/>
    <dgm:cxn modelId="{1AFE311B-BD9B-4642-ACBF-3D42AE161382}" srcId="{BA3F47F0-992C-4181-881E-4379E953B930}" destId="{B07A53DE-ED22-4FC5-B023-A64662D7CF45}" srcOrd="0" destOrd="0" parTransId="{E2E803C7-69D9-40D6-8BC1-2E33B4C75C9F}" sibTransId="{F27E3629-8812-4648-8B21-5695252F1BFE}"/>
    <dgm:cxn modelId="{E147993B-C4A2-4198-99C1-2BE232A7514C}" type="presOf" srcId="{92AB6161-D0AB-4747-AB80-AB3E77431568}" destId="{DBC767AB-E879-4188-A02B-E80C1A5920C1}" srcOrd="0" destOrd="0" presId="urn:microsoft.com/office/officeart/2005/8/layout/process3"/>
    <dgm:cxn modelId="{4E1A6D7D-436D-43A8-A60D-196772129D0C}" type="presOf" srcId="{DABEB3FA-DAAF-4806-BEF4-B69BC88CB86A}" destId="{3797C01E-BD1E-47FA-80DD-88A851FB7B9B}" srcOrd="0" destOrd="0" presId="urn:microsoft.com/office/officeart/2005/8/layout/process3"/>
    <dgm:cxn modelId="{1CC5FAF8-A5E4-47C6-BA43-AB636AE4CE42}" type="presOf" srcId="{3260E32F-0936-4984-9ED6-97F045727725}" destId="{B89ED681-EB72-45CF-9B3B-28041E5ABF76}" srcOrd="1" destOrd="0" presId="urn:microsoft.com/office/officeart/2005/8/layout/process3"/>
    <dgm:cxn modelId="{F967E959-B222-42D4-A815-8150812370FB}" srcId="{BA3F47F0-992C-4181-881E-4379E953B930}" destId="{52EA878D-C3F5-483A-A5AF-0738E0414E70}" srcOrd="1" destOrd="0" parTransId="{B63C19F4-F863-4B34-904A-E63BD2292D9E}" sibTransId="{ACD0C1FC-37C1-45D5-9C50-661AE52F9614}"/>
    <dgm:cxn modelId="{1827BCE6-9F0C-40A6-8CBE-5F12152DA93B}" type="presOf" srcId="{C3EFEC55-91F8-406A-A69B-AD905055D768}" destId="{030CA4DC-BE17-4DC1-BC77-943762AE4F33}" srcOrd="1" destOrd="0" presId="urn:microsoft.com/office/officeart/2005/8/layout/process3"/>
    <dgm:cxn modelId="{4C36766B-E5DD-45DB-AD7A-604DDEC25993}" type="presOf" srcId="{85333C47-5A1E-446C-AECC-E7875604257C}" destId="{19D03B31-2F93-4D77-BE30-7BE250960E70}" srcOrd="0" destOrd="0" presId="urn:microsoft.com/office/officeart/2005/8/layout/process3"/>
    <dgm:cxn modelId="{DF7C76A9-A677-4581-9596-A93F37DCB125}" srcId="{5BF3FCCF-67F8-46DC-B787-243D30429086}" destId="{92AB6161-D0AB-4747-AB80-AB3E77431568}" srcOrd="0" destOrd="0" parTransId="{94DC89FB-411C-4568-8CD2-3AA110778335}" sibTransId="{7CD75D80-0F44-4E95-A66B-52A4F0061CA3}"/>
    <dgm:cxn modelId="{10563188-B587-4703-BB48-6772B4C3AEBA}" type="presOf" srcId="{BA3F47F0-992C-4181-881E-4379E953B930}" destId="{68004021-F29F-4286-9FFD-D00783DCE169}" srcOrd="0" destOrd="0" presId="urn:microsoft.com/office/officeart/2005/8/layout/process3"/>
    <dgm:cxn modelId="{7259E849-57E1-446C-932A-346B4251A86E}" type="presOf" srcId="{BA3F47F0-992C-4181-881E-4379E953B930}" destId="{E8EE0DF7-6C9A-414D-B898-33E2295A9A72}" srcOrd="1" destOrd="0" presId="urn:microsoft.com/office/officeart/2005/8/layout/process3"/>
    <dgm:cxn modelId="{C801ABDA-BEF9-46F0-AC82-DFB76B56350E}" type="presOf" srcId="{12E9AF82-8F3F-4A23-B31A-2E81E67A3BB0}" destId="{4B1AEC70-0A12-460B-9D97-A1FCE5780176}" srcOrd="0" destOrd="0" presId="urn:microsoft.com/office/officeart/2005/8/layout/process3"/>
    <dgm:cxn modelId="{B2617C5E-BCE0-40D6-AC03-13622DEC63B6}" type="presOf" srcId="{B07A53DE-ED22-4FC5-B023-A64662D7CF45}" destId="{C016A0AE-3FEB-46AC-8DAC-EEC238C94D3F}" srcOrd="0" destOrd="0" presId="urn:microsoft.com/office/officeart/2005/8/layout/process3"/>
    <dgm:cxn modelId="{0E2553A9-9F46-4B6E-92AD-C07A1CE88726}" type="presOf" srcId="{A75E47FF-39CE-428D-AB7C-200EB8248028}" destId="{DBC767AB-E879-4188-A02B-E80C1A5920C1}" srcOrd="0" destOrd="2" presId="urn:microsoft.com/office/officeart/2005/8/layout/process3"/>
    <dgm:cxn modelId="{A54F35C7-863A-4428-A72F-76288519472C}" type="presOf" srcId="{EE585E35-0BFF-4586-8C44-1412AD3CFF23}" destId="{D9E952FE-CB40-400E-ABCF-E17CC5BDB7D7}" srcOrd="1" destOrd="0" presId="urn:microsoft.com/office/officeart/2005/8/layout/process3"/>
    <dgm:cxn modelId="{B59BF06D-FD2C-48A0-98F4-F5DF89FCE4B7}" srcId="{DABEB3FA-DAAF-4806-BEF4-B69BC88CB86A}" destId="{0347E50A-584C-4625-B8E3-CAE14D6B3081}" srcOrd="1" destOrd="0" parTransId="{B2DC23F6-A448-4BCB-BCF9-C56E9FD2688F}" sibTransId="{AD6FF69B-9E62-4035-B521-90AB63CB739C}"/>
    <dgm:cxn modelId="{B5203797-7F28-493D-B92E-A596BE9DD2B9}" type="presOf" srcId="{0347E50A-584C-4625-B8E3-CAE14D6B3081}" destId="{4B1AEC70-0A12-460B-9D97-A1FCE5780176}" srcOrd="0" destOrd="1" presId="urn:microsoft.com/office/officeart/2005/8/layout/process3"/>
    <dgm:cxn modelId="{947797D8-BD41-41DE-8206-691B99193F55}" type="presOf" srcId="{FC3D5D75-9E23-4F6D-9384-6ACB589DCA0F}" destId="{D0C00CF4-9B71-49B1-B3E1-6EA5DB7B295E}" srcOrd="1" destOrd="0" presId="urn:microsoft.com/office/officeart/2005/8/layout/process3"/>
    <dgm:cxn modelId="{2921D675-509B-4E37-BCBB-4EB98DBDE937}" type="presOf" srcId="{43B961CB-5AFB-44C7-9741-E7A5A6A9851D}" destId="{7B8960F7-4536-4A0F-AABF-60CB0CD109FD}" srcOrd="0" destOrd="0" presId="urn:microsoft.com/office/officeart/2005/8/layout/process3"/>
    <dgm:cxn modelId="{ED10C145-1787-4738-AA74-1850C1836703}" type="presParOf" srcId="{61A30693-CCB7-4844-B609-9833E6AA3AA6}" destId="{0B639770-C84D-4CE9-AEB0-80D626E3B2A6}" srcOrd="0" destOrd="0" presId="urn:microsoft.com/office/officeart/2005/8/layout/process3"/>
    <dgm:cxn modelId="{64737CF8-95B8-4AD6-A47B-BCB7770982AB}" type="presParOf" srcId="{0B639770-C84D-4CE9-AEB0-80D626E3B2A6}" destId="{C28EE8CA-8E90-493E-B34B-00F023351200}" srcOrd="0" destOrd="0" presId="urn:microsoft.com/office/officeart/2005/8/layout/process3"/>
    <dgm:cxn modelId="{64394A8F-8100-4D43-858D-3317153C9097}" type="presParOf" srcId="{0B639770-C84D-4CE9-AEB0-80D626E3B2A6}" destId="{CAC9F569-C4F2-4629-AC34-00FC5AEDC8BB}" srcOrd="1" destOrd="0" presId="urn:microsoft.com/office/officeart/2005/8/layout/process3"/>
    <dgm:cxn modelId="{DD7832AA-4A7F-4B77-80D9-E72913542D90}" type="presParOf" srcId="{0B639770-C84D-4CE9-AEB0-80D626E3B2A6}" destId="{19D03B31-2F93-4D77-BE30-7BE250960E70}" srcOrd="2" destOrd="0" presId="urn:microsoft.com/office/officeart/2005/8/layout/process3"/>
    <dgm:cxn modelId="{3D25E1BB-D266-4569-8474-D226A11DB3A4}" type="presParOf" srcId="{61A30693-CCB7-4844-B609-9833E6AA3AA6}" destId="{CE24A8AA-0BCC-4F82-998B-F2C8DC396A3B}" srcOrd="1" destOrd="0" presId="urn:microsoft.com/office/officeart/2005/8/layout/process3"/>
    <dgm:cxn modelId="{41BEC301-C596-4116-AD58-C9746E472820}" type="presParOf" srcId="{CE24A8AA-0BCC-4F82-998B-F2C8DC396A3B}" destId="{D9E952FE-CB40-400E-ABCF-E17CC5BDB7D7}" srcOrd="0" destOrd="0" presId="urn:microsoft.com/office/officeart/2005/8/layout/process3"/>
    <dgm:cxn modelId="{87F34173-207C-45B7-8795-214A1C9DD270}" type="presParOf" srcId="{61A30693-CCB7-4844-B609-9833E6AA3AA6}" destId="{1469E373-857F-430F-8BCD-0B41F9D3B1AB}" srcOrd="2" destOrd="0" presId="urn:microsoft.com/office/officeart/2005/8/layout/process3"/>
    <dgm:cxn modelId="{7A0DBFBC-93EA-470E-9B80-241473FE52E0}" type="presParOf" srcId="{1469E373-857F-430F-8BCD-0B41F9D3B1AB}" destId="{68004021-F29F-4286-9FFD-D00783DCE169}" srcOrd="0" destOrd="0" presId="urn:microsoft.com/office/officeart/2005/8/layout/process3"/>
    <dgm:cxn modelId="{588D6C11-1B30-4C87-8DC2-316B87E03596}" type="presParOf" srcId="{1469E373-857F-430F-8BCD-0B41F9D3B1AB}" destId="{E8EE0DF7-6C9A-414D-B898-33E2295A9A72}" srcOrd="1" destOrd="0" presId="urn:microsoft.com/office/officeart/2005/8/layout/process3"/>
    <dgm:cxn modelId="{1CA805A7-CA04-4495-8CD1-19E50DDE9298}" type="presParOf" srcId="{1469E373-857F-430F-8BCD-0B41F9D3B1AB}" destId="{C016A0AE-3FEB-46AC-8DAC-EEC238C94D3F}" srcOrd="2" destOrd="0" presId="urn:microsoft.com/office/officeart/2005/8/layout/process3"/>
    <dgm:cxn modelId="{FBA0D81C-51EB-427D-B5DE-4F9D26CC85EB}" type="presParOf" srcId="{61A30693-CCB7-4844-B609-9833E6AA3AA6}" destId="{B6504AB4-6337-4018-82D5-775AC7024C02}" srcOrd="3" destOrd="0" presId="urn:microsoft.com/office/officeart/2005/8/layout/process3"/>
    <dgm:cxn modelId="{DDE8B1A8-C06E-44E9-A319-9D353F43EBAB}" type="presParOf" srcId="{B6504AB4-6337-4018-82D5-775AC7024C02}" destId="{D0C00CF4-9B71-49B1-B3E1-6EA5DB7B295E}" srcOrd="0" destOrd="0" presId="urn:microsoft.com/office/officeart/2005/8/layout/process3"/>
    <dgm:cxn modelId="{59733264-0FD1-49E8-A696-B78E48EEBADE}" type="presParOf" srcId="{61A30693-CCB7-4844-B609-9833E6AA3AA6}" destId="{C4D2A0A2-A91E-41DD-92ED-7E85D0D4F714}" srcOrd="4" destOrd="0" presId="urn:microsoft.com/office/officeart/2005/8/layout/process3"/>
    <dgm:cxn modelId="{75F4011D-274B-4478-AC1C-8BF9D6449C7D}" type="presParOf" srcId="{C4D2A0A2-A91E-41DD-92ED-7E85D0D4F714}" destId="{3797C01E-BD1E-47FA-80DD-88A851FB7B9B}" srcOrd="0" destOrd="0" presId="urn:microsoft.com/office/officeart/2005/8/layout/process3"/>
    <dgm:cxn modelId="{A007B96A-27CB-4B0E-B42E-9CC967466ACF}" type="presParOf" srcId="{C4D2A0A2-A91E-41DD-92ED-7E85D0D4F714}" destId="{6A09EB9B-691A-459B-AF32-E62F45D86BB4}" srcOrd="1" destOrd="0" presId="urn:microsoft.com/office/officeart/2005/8/layout/process3"/>
    <dgm:cxn modelId="{1C9A5087-7EE3-4798-9B3E-8ACAB1A2E6EC}" type="presParOf" srcId="{C4D2A0A2-A91E-41DD-92ED-7E85D0D4F714}" destId="{4B1AEC70-0A12-460B-9D97-A1FCE5780176}" srcOrd="2" destOrd="0" presId="urn:microsoft.com/office/officeart/2005/8/layout/process3"/>
    <dgm:cxn modelId="{45D2A636-1350-4D2D-A2AE-D0313051A89D}" type="presParOf" srcId="{61A30693-CCB7-4844-B609-9833E6AA3AA6}" destId="{5D2AF06A-6794-4D77-8F22-BA805272BDD2}" srcOrd="5" destOrd="0" presId="urn:microsoft.com/office/officeart/2005/8/layout/process3"/>
    <dgm:cxn modelId="{0A5B08DD-FAA5-4030-AEEB-FA29D1CA3E96}" type="presParOf" srcId="{5D2AF06A-6794-4D77-8F22-BA805272BDD2}" destId="{218AF9D3-1E5B-4AFA-A5FD-72A2ECDFA612}" srcOrd="0" destOrd="0" presId="urn:microsoft.com/office/officeart/2005/8/layout/process3"/>
    <dgm:cxn modelId="{A1E657C4-BCD6-4BAD-A466-BC2CCD554695}" type="presParOf" srcId="{61A30693-CCB7-4844-B609-9833E6AA3AA6}" destId="{B90BA974-DDE4-4387-AFF5-7AB5491DE3B6}" srcOrd="6" destOrd="0" presId="urn:microsoft.com/office/officeart/2005/8/layout/process3"/>
    <dgm:cxn modelId="{5CA5DCED-5740-41AE-97F0-1469E2249B91}" type="presParOf" srcId="{B90BA974-DDE4-4387-AFF5-7AB5491DE3B6}" destId="{1022D271-19EE-4E21-B235-E5D924F38706}" srcOrd="0" destOrd="0" presId="urn:microsoft.com/office/officeart/2005/8/layout/process3"/>
    <dgm:cxn modelId="{57C9AB0D-B122-4CAD-8398-231DF26E1343}" type="presParOf" srcId="{B90BA974-DDE4-4387-AFF5-7AB5491DE3B6}" destId="{A0C182AF-3209-4332-A1BA-7ECDC44BA056}" srcOrd="1" destOrd="0" presId="urn:microsoft.com/office/officeart/2005/8/layout/process3"/>
    <dgm:cxn modelId="{D07B7242-23FD-460D-913A-13979BDCE656}" type="presParOf" srcId="{B90BA974-DDE4-4387-AFF5-7AB5491DE3B6}" destId="{DBC767AB-E879-4188-A02B-E80C1A5920C1}" srcOrd="2" destOrd="0" presId="urn:microsoft.com/office/officeart/2005/8/layout/process3"/>
    <dgm:cxn modelId="{E86B238F-7B91-41EF-A0C2-672E4079C2C6}" type="presParOf" srcId="{61A30693-CCB7-4844-B609-9833E6AA3AA6}" destId="{1343E1BD-1F25-4733-9F48-93DE1C466315}" srcOrd="7" destOrd="0" presId="urn:microsoft.com/office/officeart/2005/8/layout/process3"/>
    <dgm:cxn modelId="{06E98EC4-3085-4FFD-949E-C6A42662E0E5}" type="presParOf" srcId="{1343E1BD-1F25-4733-9F48-93DE1C466315}" destId="{030CA4DC-BE17-4DC1-BC77-943762AE4F33}" srcOrd="0" destOrd="0" presId="urn:microsoft.com/office/officeart/2005/8/layout/process3"/>
    <dgm:cxn modelId="{9ACE7C31-98B9-4E69-A98E-93CC1290D1D4}" type="presParOf" srcId="{61A30693-CCB7-4844-B609-9833E6AA3AA6}" destId="{64F9936D-E36A-49BC-8EC8-FC4C73E0CE6D}" srcOrd="8" destOrd="0" presId="urn:microsoft.com/office/officeart/2005/8/layout/process3"/>
    <dgm:cxn modelId="{BD58A822-7A9A-4057-AC19-0ED880147B9A}" type="presParOf" srcId="{64F9936D-E36A-49BC-8EC8-FC4C73E0CE6D}" destId="{DA7D1BAC-9BE1-48FA-A66D-2AB1BF7FD016}" srcOrd="0" destOrd="0" presId="urn:microsoft.com/office/officeart/2005/8/layout/process3"/>
    <dgm:cxn modelId="{412ED11C-3775-45C6-8AA9-615836432246}" type="presParOf" srcId="{64F9936D-E36A-49BC-8EC8-FC4C73E0CE6D}" destId="{B89ED681-EB72-45CF-9B3B-28041E5ABF76}" srcOrd="1" destOrd="0" presId="urn:microsoft.com/office/officeart/2005/8/layout/process3"/>
    <dgm:cxn modelId="{D489CC23-0D3B-4520-AE83-64714967E28C}" type="presParOf" srcId="{64F9936D-E36A-49BC-8EC8-FC4C73E0CE6D}" destId="{7B8960F7-4536-4A0F-AABF-60CB0CD109FD}" srcOrd="2" destOrd="0" presId="urn:microsoft.com/office/officeart/2005/8/layout/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11E17-B79B-45FA-AF78-4956B6679370}">
      <dsp:nvSpPr>
        <dsp:cNvPr id="0" name=""/>
        <dsp:cNvSpPr/>
      </dsp:nvSpPr>
      <dsp:spPr>
        <a:xfrm rot="5400000">
          <a:off x="3386699" y="-1385800"/>
          <a:ext cx="529101" cy="3436470"/>
        </a:xfrm>
        <a:prstGeom prst="round2SameRect">
          <a:avLst/>
        </a:prstGeom>
        <a:solidFill>
          <a:srgbClr val="7FB439">
            <a:alpha val="20000"/>
          </a:srgbClr>
        </a:solidFill>
        <a:ln w="25400" cap="flat" cmpd="sng" algn="ctr">
          <a:solidFill>
            <a:srgbClr val="80828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Expressions of interest from </a:t>
          </a:r>
          <a:r>
            <a:rPr lang="en-GB" sz="1200" kern="1200" dirty="0" smtClean="0"/>
            <a:t>eligible countries </a:t>
          </a:r>
          <a:r>
            <a:rPr lang="en-GB" sz="1200" kern="1200" dirty="0"/>
            <a:t>are </a:t>
          </a:r>
          <a:r>
            <a:rPr lang="en-GB" sz="1200" kern="1200" dirty="0" smtClean="0"/>
            <a:t>invited.</a:t>
          </a:r>
          <a:endParaRPr lang="en-US" sz="1200" kern="1200" dirty="0"/>
        </a:p>
      </dsp:txBody>
      <dsp:txXfrm rot="-5400000">
        <a:off x="1933015" y="93713"/>
        <a:ext cx="3410641" cy="477443"/>
      </dsp:txXfrm>
    </dsp:sp>
    <dsp:sp modelId="{1E015962-8209-4E03-94CE-8D866A09BA13}">
      <dsp:nvSpPr>
        <dsp:cNvPr id="0" name=""/>
        <dsp:cNvSpPr/>
      </dsp:nvSpPr>
      <dsp:spPr>
        <a:xfrm>
          <a:off x="0" y="1746"/>
          <a:ext cx="1933014" cy="661376"/>
        </a:xfrm>
        <a:prstGeom prst="roundRect">
          <a:avLst/>
        </a:prstGeom>
        <a:solidFill>
          <a:srgbClr val="7FB4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a:t>Expression of Interest</a:t>
          </a:r>
        </a:p>
      </dsp:txBody>
      <dsp:txXfrm>
        <a:off x="32286" y="34032"/>
        <a:ext cx="1868442" cy="596804"/>
      </dsp:txXfrm>
    </dsp:sp>
    <dsp:sp modelId="{EB5B81AB-54DD-40F5-904C-AFAF944D47D3}">
      <dsp:nvSpPr>
        <dsp:cNvPr id="0" name=""/>
        <dsp:cNvSpPr/>
      </dsp:nvSpPr>
      <dsp:spPr>
        <a:xfrm rot="5400000">
          <a:off x="3386699" y="-691355"/>
          <a:ext cx="529101" cy="3436470"/>
        </a:xfrm>
        <a:prstGeom prst="round2SameRect">
          <a:avLst/>
        </a:prstGeom>
        <a:solidFill>
          <a:srgbClr val="7FB439">
            <a:alpha val="20000"/>
          </a:srgbClr>
        </a:solidFill>
        <a:ln w="25400" cap="flat" cmpd="sng" algn="ctr">
          <a:solidFill>
            <a:srgbClr val="80828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Based on recommendations of Independent experts, the governing body approves </a:t>
          </a:r>
          <a:r>
            <a:rPr lang="en-GB" sz="1200" kern="1200" dirty="0"/>
            <a:t>selection </a:t>
          </a:r>
          <a:r>
            <a:rPr lang="en-GB" sz="1200" kern="1200" dirty="0" smtClean="0"/>
            <a:t>of countries.</a:t>
          </a:r>
          <a:endParaRPr lang="en-US" sz="1200" kern="1200" dirty="0"/>
        </a:p>
      </dsp:txBody>
      <dsp:txXfrm rot="-5400000">
        <a:off x="1933015" y="788158"/>
        <a:ext cx="3410641" cy="477443"/>
      </dsp:txXfrm>
    </dsp:sp>
    <dsp:sp modelId="{8FB6B8BE-D719-4FC2-8E8A-9AC41F513382}">
      <dsp:nvSpPr>
        <dsp:cNvPr id="0" name=""/>
        <dsp:cNvSpPr/>
      </dsp:nvSpPr>
      <dsp:spPr>
        <a:xfrm>
          <a:off x="0" y="696191"/>
          <a:ext cx="1933014" cy="661376"/>
        </a:xfrm>
        <a:prstGeom prst="roundRect">
          <a:avLst/>
        </a:prstGeom>
        <a:solidFill>
          <a:srgbClr val="7FB4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a:t>Selection of </a:t>
          </a:r>
          <a:r>
            <a:rPr lang="en-US" sz="1400" b="1" kern="1200" dirty="0" smtClean="0"/>
            <a:t>Countries</a:t>
          </a:r>
          <a:endParaRPr lang="en-US" sz="1400" b="1" kern="1200" dirty="0"/>
        </a:p>
      </dsp:txBody>
      <dsp:txXfrm>
        <a:off x="32286" y="728477"/>
        <a:ext cx="1868442" cy="596804"/>
      </dsp:txXfrm>
    </dsp:sp>
    <dsp:sp modelId="{387A549C-1BD0-4B2F-BB25-74C319A4D9C5}">
      <dsp:nvSpPr>
        <dsp:cNvPr id="0" name=""/>
        <dsp:cNvSpPr/>
      </dsp:nvSpPr>
      <dsp:spPr>
        <a:xfrm rot="5400000">
          <a:off x="3386699" y="3089"/>
          <a:ext cx="529101" cy="3436470"/>
        </a:xfrm>
        <a:prstGeom prst="round2SameRect">
          <a:avLst/>
        </a:prstGeom>
        <a:solidFill>
          <a:srgbClr val="7FB439">
            <a:alpha val="20000"/>
          </a:srgbClr>
        </a:solidFill>
        <a:ln w="25400" cap="flat" cmpd="sng" algn="ctr">
          <a:solidFill>
            <a:srgbClr val="80828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 </a:t>
          </a:r>
          <a:r>
            <a:rPr lang="en-GB" sz="1200" kern="1200" dirty="0" smtClean="0"/>
            <a:t>Governments </a:t>
          </a:r>
          <a:r>
            <a:rPr lang="en-GB" sz="1200" kern="1200" dirty="0"/>
            <a:t>invite the MDBs to </a:t>
          </a:r>
          <a:r>
            <a:rPr lang="en-GB" sz="1200" kern="1200" dirty="0" smtClean="0"/>
            <a:t>scoping/joint missions to </a:t>
          </a:r>
          <a:r>
            <a:rPr lang="en-GB" sz="1200" kern="1200" dirty="0"/>
            <a:t>develop </a:t>
          </a:r>
          <a:r>
            <a:rPr lang="en-GB" sz="1200" kern="1200" dirty="0" smtClean="0"/>
            <a:t>investment </a:t>
          </a:r>
          <a:r>
            <a:rPr lang="en-GB" sz="1200" kern="1200" dirty="0"/>
            <a:t>plans</a:t>
          </a:r>
          <a:r>
            <a:rPr lang="en-GB" sz="1200" kern="1200" dirty="0" smtClean="0"/>
            <a:t>. </a:t>
          </a:r>
          <a:endParaRPr lang="en-US" sz="1200" kern="1200" dirty="0"/>
        </a:p>
      </dsp:txBody>
      <dsp:txXfrm rot="-5400000">
        <a:off x="1933015" y="1482603"/>
        <a:ext cx="3410641" cy="477443"/>
      </dsp:txXfrm>
    </dsp:sp>
    <dsp:sp modelId="{B00E967D-BF3F-4255-BD75-8CE42F303EAF}">
      <dsp:nvSpPr>
        <dsp:cNvPr id="0" name=""/>
        <dsp:cNvSpPr/>
      </dsp:nvSpPr>
      <dsp:spPr>
        <a:xfrm>
          <a:off x="0" y="1390636"/>
          <a:ext cx="1933014" cy="661376"/>
        </a:xfrm>
        <a:prstGeom prst="roundRect">
          <a:avLst/>
        </a:prstGeom>
        <a:solidFill>
          <a:srgbClr val="7FB4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t>Scoping/Joint Missions</a:t>
          </a:r>
          <a:endParaRPr lang="en-US" sz="1400" b="1" kern="1200" dirty="0"/>
        </a:p>
      </dsp:txBody>
      <dsp:txXfrm>
        <a:off x="32286" y="1422922"/>
        <a:ext cx="1868442" cy="596804"/>
      </dsp:txXfrm>
    </dsp:sp>
    <dsp:sp modelId="{2B57D4C5-E57F-43E3-BE4E-3B665406EFEF}">
      <dsp:nvSpPr>
        <dsp:cNvPr id="0" name=""/>
        <dsp:cNvSpPr/>
      </dsp:nvSpPr>
      <dsp:spPr>
        <a:xfrm rot="5400000">
          <a:off x="3386699" y="697534"/>
          <a:ext cx="529101" cy="3436470"/>
        </a:xfrm>
        <a:prstGeom prst="round2SameRect">
          <a:avLst/>
        </a:prstGeom>
        <a:solidFill>
          <a:srgbClr val="7FB439">
            <a:alpha val="20000"/>
          </a:srgbClr>
        </a:solidFill>
        <a:ln w="25400" cap="flat" cmpd="sng" algn="ctr">
          <a:solidFill>
            <a:srgbClr val="80828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Governments </a:t>
          </a:r>
          <a:r>
            <a:rPr lang="en-GB" sz="1200" kern="1200" dirty="0"/>
            <a:t>continue to develop and finalize investment plans in consultation with stakeholders.</a:t>
          </a:r>
          <a:endParaRPr lang="en-US" sz="1200" kern="1200" dirty="0"/>
        </a:p>
      </dsp:txBody>
      <dsp:txXfrm rot="-5400000">
        <a:off x="1933015" y="2177048"/>
        <a:ext cx="3410641" cy="477443"/>
      </dsp:txXfrm>
    </dsp:sp>
    <dsp:sp modelId="{9EE8FD30-79AF-47F7-9C73-9DA0C13106B0}">
      <dsp:nvSpPr>
        <dsp:cNvPr id="0" name=""/>
        <dsp:cNvSpPr/>
      </dsp:nvSpPr>
      <dsp:spPr>
        <a:xfrm>
          <a:off x="0" y="2085081"/>
          <a:ext cx="1933014" cy="661376"/>
        </a:xfrm>
        <a:prstGeom prst="roundRect">
          <a:avLst/>
        </a:prstGeom>
        <a:solidFill>
          <a:srgbClr val="7FB4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a:t>Development of Investment Plan</a:t>
          </a:r>
        </a:p>
      </dsp:txBody>
      <dsp:txXfrm>
        <a:off x="32286" y="2117367"/>
        <a:ext cx="1868442" cy="596804"/>
      </dsp:txXfrm>
    </dsp:sp>
    <dsp:sp modelId="{F21601C5-D8F1-487E-86C7-BF19113B4FB9}">
      <dsp:nvSpPr>
        <dsp:cNvPr id="0" name=""/>
        <dsp:cNvSpPr/>
      </dsp:nvSpPr>
      <dsp:spPr>
        <a:xfrm rot="5400000">
          <a:off x="3386699" y="1391979"/>
          <a:ext cx="529101" cy="3436470"/>
        </a:xfrm>
        <a:prstGeom prst="round2SameRect">
          <a:avLst/>
        </a:prstGeom>
        <a:solidFill>
          <a:srgbClr val="7FB439">
            <a:alpha val="20000"/>
          </a:srgbClr>
        </a:solidFill>
        <a:ln w="25400" cap="flat" cmpd="sng" algn="ctr">
          <a:solidFill>
            <a:srgbClr val="80828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The </a:t>
          </a:r>
          <a:r>
            <a:rPr lang="en-US" sz="1200" kern="1200" dirty="0" smtClean="0"/>
            <a:t>governing body </a:t>
          </a:r>
          <a:r>
            <a:rPr lang="en-GB" sz="1200" kern="1200" dirty="0" smtClean="0"/>
            <a:t>endorses </a:t>
          </a:r>
          <a:r>
            <a:rPr lang="en-GB" sz="1200" kern="1200" dirty="0"/>
            <a:t>the </a:t>
          </a:r>
          <a:r>
            <a:rPr lang="en-GB" sz="1200" kern="1200" dirty="0" smtClean="0"/>
            <a:t>investment plan</a:t>
          </a:r>
          <a:r>
            <a:rPr lang="en-GB" sz="1200" kern="1200" dirty="0"/>
            <a:t>, which allows countries to move forward with developing </a:t>
          </a:r>
          <a:r>
            <a:rPr lang="en-GB" sz="1200" kern="1200" dirty="0" smtClean="0"/>
            <a:t>projects identified </a:t>
          </a:r>
          <a:r>
            <a:rPr lang="en-GB" sz="1200" kern="1200" dirty="0"/>
            <a:t>in the plan.</a:t>
          </a:r>
          <a:endParaRPr lang="en-US" sz="1200" kern="1200" dirty="0"/>
        </a:p>
      </dsp:txBody>
      <dsp:txXfrm rot="-5400000">
        <a:off x="1933015" y="2871493"/>
        <a:ext cx="3410641" cy="477443"/>
      </dsp:txXfrm>
    </dsp:sp>
    <dsp:sp modelId="{0D014D23-B477-4576-BBAD-7FC9093DD8D1}">
      <dsp:nvSpPr>
        <dsp:cNvPr id="0" name=""/>
        <dsp:cNvSpPr/>
      </dsp:nvSpPr>
      <dsp:spPr>
        <a:xfrm>
          <a:off x="0" y="2779526"/>
          <a:ext cx="1933014" cy="661376"/>
        </a:xfrm>
        <a:prstGeom prst="roundRect">
          <a:avLst/>
        </a:prstGeom>
        <a:solidFill>
          <a:srgbClr val="7FB4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a:t>Endorsement of Investment Plan</a:t>
          </a:r>
        </a:p>
      </dsp:txBody>
      <dsp:txXfrm>
        <a:off x="32286" y="2811812"/>
        <a:ext cx="1868442" cy="596804"/>
      </dsp:txXfrm>
    </dsp:sp>
    <dsp:sp modelId="{4D1FA5A0-B75C-417F-A816-59436C1C99A8}">
      <dsp:nvSpPr>
        <dsp:cNvPr id="0" name=""/>
        <dsp:cNvSpPr/>
      </dsp:nvSpPr>
      <dsp:spPr>
        <a:xfrm rot="5400000">
          <a:off x="3386699" y="2086424"/>
          <a:ext cx="529101" cy="3436470"/>
        </a:xfrm>
        <a:prstGeom prst="round2SameRect">
          <a:avLst/>
        </a:prstGeom>
        <a:solidFill>
          <a:srgbClr val="7FB439">
            <a:alpha val="20000"/>
          </a:srgbClr>
        </a:solidFill>
        <a:ln w="25400" cap="flat" cmpd="sng" algn="ctr">
          <a:solidFill>
            <a:srgbClr val="80828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Countries </a:t>
          </a:r>
          <a:r>
            <a:rPr lang="en-GB" sz="1200" kern="1200" dirty="0"/>
            <a:t>and MDBs </a:t>
          </a:r>
          <a:r>
            <a:rPr lang="en-GB" sz="1200" kern="1200" dirty="0" smtClean="0"/>
            <a:t>develop </a:t>
          </a:r>
          <a:r>
            <a:rPr lang="en-GB" sz="1200" kern="1200" dirty="0"/>
            <a:t>projects to be submitted for </a:t>
          </a:r>
          <a:r>
            <a:rPr lang="en-GB" sz="1200" kern="1200" dirty="0" smtClean="0"/>
            <a:t>funding approval </a:t>
          </a:r>
          <a:r>
            <a:rPr lang="en-GB" sz="1200" kern="1200" dirty="0"/>
            <a:t>by the governing body.</a:t>
          </a:r>
          <a:endParaRPr lang="en-US" sz="1200" kern="1200" dirty="0"/>
        </a:p>
      </dsp:txBody>
      <dsp:txXfrm rot="-5400000">
        <a:off x="1933015" y="3565938"/>
        <a:ext cx="3410641" cy="477443"/>
      </dsp:txXfrm>
    </dsp:sp>
    <dsp:sp modelId="{6EA2E974-7226-460A-A1F4-CA2C8AF0446A}">
      <dsp:nvSpPr>
        <dsp:cNvPr id="0" name=""/>
        <dsp:cNvSpPr/>
      </dsp:nvSpPr>
      <dsp:spPr>
        <a:xfrm>
          <a:off x="0" y="3473971"/>
          <a:ext cx="1933014" cy="661376"/>
        </a:xfrm>
        <a:prstGeom prst="roundRect">
          <a:avLst/>
        </a:prstGeom>
        <a:solidFill>
          <a:srgbClr val="7FB4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a:t>Development of Projects/Programs</a:t>
          </a:r>
        </a:p>
      </dsp:txBody>
      <dsp:txXfrm>
        <a:off x="32286" y="3506257"/>
        <a:ext cx="1868442" cy="596804"/>
      </dsp:txXfrm>
    </dsp:sp>
    <dsp:sp modelId="{63EA12A4-D166-4D08-9BA7-A43B913DC4F1}">
      <dsp:nvSpPr>
        <dsp:cNvPr id="0" name=""/>
        <dsp:cNvSpPr/>
      </dsp:nvSpPr>
      <dsp:spPr>
        <a:xfrm rot="5400000">
          <a:off x="3386699" y="2780869"/>
          <a:ext cx="529101" cy="3436470"/>
        </a:xfrm>
        <a:prstGeom prst="round2SameRect">
          <a:avLst/>
        </a:prstGeom>
        <a:solidFill>
          <a:srgbClr val="7FB439">
            <a:alpha val="20000"/>
          </a:srgbClr>
        </a:solidFill>
        <a:ln w="25400" cap="flat" cmpd="sng" algn="ctr">
          <a:solidFill>
            <a:srgbClr val="80828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t>Prior to MDB board </a:t>
          </a:r>
          <a:r>
            <a:rPr lang="en-GB" sz="1200" kern="1200" dirty="0" smtClean="0"/>
            <a:t>approval, </a:t>
          </a:r>
          <a:r>
            <a:rPr lang="en-GB" sz="1200" kern="1200" dirty="0"/>
            <a:t>the country and MDB submit the project to </a:t>
          </a:r>
          <a:r>
            <a:rPr lang="en-GB" sz="1200" kern="1200" dirty="0" smtClean="0"/>
            <a:t>the governing body for </a:t>
          </a:r>
          <a:r>
            <a:rPr lang="en-GB" sz="1200" kern="1200" dirty="0"/>
            <a:t>approval of CIF funding.</a:t>
          </a:r>
          <a:endParaRPr lang="en-US" sz="1200" kern="1200" dirty="0"/>
        </a:p>
      </dsp:txBody>
      <dsp:txXfrm rot="-5400000">
        <a:off x="1933015" y="4260383"/>
        <a:ext cx="3410641" cy="477443"/>
      </dsp:txXfrm>
    </dsp:sp>
    <dsp:sp modelId="{95B20AE2-1A45-46DE-BC0A-8045F8309410}">
      <dsp:nvSpPr>
        <dsp:cNvPr id="0" name=""/>
        <dsp:cNvSpPr/>
      </dsp:nvSpPr>
      <dsp:spPr>
        <a:xfrm>
          <a:off x="0" y="4168417"/>
          <a:ext cx="1933014" cy="661376"/>
        </a:xfrm>
        <a:prstGeom prst="roundRect">
          <a:avLst/>
        </a:prstGeom>
        <a:solidFill>
          <a:srgbClr val="7FB4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a:t>Approval of </a:t>
          </a:r>
          <a:r>
            <a:rPr lang="en-US" sz="1400" b="1" kern="1200" dirty="0" smtClean="0"/>
            <a:t>CIF Funding</a:t>
          </a:r>
          <a:endParaRPr lang="en-US" sz="1400" b="1" kern="1200" dirty="0"/>
        </a:p>
      </dsp:txBody>
      <dsp:txXfrm>
        <a:off x="32286" y="4200703"/>
        <a:ext cx="1868442" cy="596804"/>
      </dsp:txXfrm>
    </dsp:sp>
    <dsp:sp modelId="{52CFED27-0511-4EB7-A119-DB574D35C787}">
      <dsp:nvSpPr>
        <dsp:cNvPr id="0" name=""/>
        <dsp:cNvSpPr/>
      </dsp:nvSpPr>
      <dsp:spPr>
        <a:xfrm rot="5400000">
          <a:off x="3386699" y="3475315"/>
          <a:ext cx="529101" cy="3436470"/>
        </a:xfrm>
        <a:prstGeom prst="round2SameRect">
          <a:avLst/>
        </a:prstGeom>
        <a:solidFill>
          <a:srgbClr val="7FB439">
            <a:alpha val="20000"/>
          </a:srgbClr>
        </a:solidFill>
        <a:ln w="25400" cap="flat" cmpd="sng" algn="ctr">
          <a:solidFill>
            <a:srgbClr val="80828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Once </a:t>
          </a:r>
          <a:r>
            <a:rPr lang="en-GB" sz="1200" kern="1200" dirty="0"/>
            <a:t>approved </a:t>
          </a:r>
          <a:r>
            <a:rPr lang="en-GB" sz="1200" kern="1200" dirty="0" smtClean="0"/>
            <a:t>by </a:t>
          </a:r>
          <a:r>
            <a:rPr lang="en-GB" sz="1200" kern="1200" dirty="0"/>
            <a:t>the MDB board, the </a:t>
          </a:r>
          <a:r>
            <a:rPr lang="en-GB" sz="1200" kern="1200" dirty="0" smtClean="0"/>
            <a:t>project enters </a:t>
          </a:r>
          <a:r>
            <a:rPr lang="en-GB" sz="1200" kern="1200" dirty="0"/>
            <a:t>the implementation stage.</a:t>
          </a:r>
          <a:endParaRPr lang="en-US" sz="1200" kern="1200" dirty="0"/>
        </a:p>
      </dsp:txBody>
      <dsp:txXfrm rot="-5400000">
        <a:off x="1933015" y="4954829"/>
        <a:ext cx="3410641" cy="477443"/>
      </dsp:txXfrm>
    </dsp:sp>
    <dsp:sp modelId="{01DEA55E-F39B-44FA-84D1-B4BDF0D59256}">
      <dsp:nvSpPr>
        <dsp:cNvPr id="0" name=""/>
        <dsp:cNvSpPr/>
      </dsp:nvSpPr>
      <dsp:spPr>
        <a:xfrm>
          <a:off x="0" y="4862862"/>
          <a:ext cx="1933014" cy="661376"/>
        </a:xfrm>
        <a:prstGeom prst="roundRect">
          <a:avLst/>
        </a:prstGeom>
        <a:solidFill>
          <a:srgbClr val="7FB4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a:t>Project/Program Implementation</a:t>
          </a:r>
        </a:p>
      </dsp:txBody>
      <dsp:txXfrm>
        <a:off x="32286" y="4895148"/>
        <a:ext cx="1868442" cy="596804"/>
      </dsp:txXfrm>
    </dsp:sp>
    <dsp:sp modelId="{84F95107-0515-4BFC-BD51-E8F4A48DD1A0}">
      <dsp:nvSpPr>
        <dsp:cNvPr id="0" name=""/>
        <dsp:cNvSpPr/>
      </dsp:nvSpPr>
      <dsp:spPr>
        <a:xfrm rot="5400000">
          <a:off x="3386699" y="4169760"/>
          <a:ext cx="529101" cy="3436470"/>
        </a:xfrm>
        <a:prstGeom prst="round2SameRect">
          <a:avLst/>
        </a:prstGeom>
        <a:solidFill>
          <a:srgbClr val="7FB439">
            <a:alpha val="20000"/>
          </a:srgbClr>
        </a:solidFill>
        <a:ln w="25400" cap="flat" cmpd="sng" algn="ctr">
          <a:solidFill>
            <a:srgbClr val="80828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ln/>
            </a:rPr>
            <a:t>Projects </a:t>
          </a:r>
          <a:r>
            <a:rPr lang="en-GB" sz="1200" kern="1200" dirty="0">
              <a:ln/>
            </a:rPr>
            <a:t>are monitored and </a:t>
          </a:r>
          <a:r>
            <a:rPr lang="en-GB" sz="1200" kern="1200" dirty="0" smtClean="0">
              <a:ln/>
            </a:rPr>
            <a:t>evaluated following MDB procedures; results are reported and lessons learned shared.</a:t>
          </a:r>
          <a:endParaRPr lang="en-US" sz="1200" kern="1200" dirty="0">
            <a:ln/>
          </a:endParaRPr>
        </a:p>
      </dsp:txBody>
      <dsp:txXfrm rot="-5400000">
        <a:off x="1933015" y="5649274"/>
        <a:ext cx="3410641" cy="477443"/>
      </dsp:txXfrm>
    </dsp:sp>
    <dsp:sp modelId="{DCB63AB1-42FA-48B5-B639-698ECC29B1FC}">
      <dsp:nvSpPr>
        <dsp:cNvPr id="0" name=""/>
        <dsp:cNvSpPr/>
      </dsp:nvSpPr>
      <dsp:spPr>
        <a:xfrm>
          <a:off x="0" y="5557307"/>
          <a:ext cx="1933014" cy="661376"/>
        </a:xfrm>
        <a:prstGeom prst="roundRect">
          <a:avLst/>
        </a:prstGeom>
        <a:solidFill>
          <a:srgbClr val="7FB4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a:ln/>
            </a:rPr>
            <a:t>Monitoring and Evaluation</a:t>
          </a:r>
          <a:endParaRPr lang="en-US" sz="1400" b="1" kern="1200" dirty="0"/>
        </a:p>
      </dsp:txBody>
      <dsp:txXfrm>
        <a:off x="32286" y="5589593"/>
        <a:ext cx="1868442" cy="596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9F569-C4F2-4629-AC34-00FC5AEDC8BB}">
      <dsp:nvSpPr>
        <dsp:cNvPr id="0" name=""/>
        <dsp:cNvSpPr/>
      </dsp:nvSpPr>
      <dsp:spPr>
        <a:xfrm>
          <a:off x="6771" y="1237817"/>
          <a:ext cx="937798" cy="56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Initiating Stakeholder Engagement</a:t>
          </a:r>
          <a:endParaRPr lang="en-US" sz="1000" kern="1200" dirty="0"/>
        </a:p>
      </dsp:txBody>
      <dsp:txXfrm>
        <a:off x="6771" y="1237817"/>
        <a:ext cx="937798" cy="375119"/>
      </dsp:txXfrm>
    </dsp:sp>
    <dsp:sp modelId="{19D03B31-2F93-4D77-BE30-7BE250960E70}">
      <dsp:nvSpPr>
        <dsp:cNvPr id="0" name=""/>
        <dsp:cNvSpPr/>
      </dsp:nvSpPr>
      <dsp:spPr>
        <a:xfrm>
          <a:off x="18680" y="1776963"/>
          <a:ext cx="1298138" cy="14926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Form a planning committee</a:t>
          </a:r>
          <a:endParaRPr lang="en-US" sz="1000" kern="1200" dirty="0"/>
        </a:p>
        <a:p>
          <a:pPr marL="57150" lvl="1" indent="-57150" algn="l" defTabSz="444500">
            <a:lnSpc>
              <a:spcPct val="90000"/>
            </a:lnSpc>
            <a:spcBef>
              <a:spcPct val="0"/>
            </a:spcBef>
            <a:spcAft>
              <a:spcPct val="15000"/>
            </a:spcAft>
            <a:buChar char="••"/>
          </a:pPr>
          <a:r>
            <a:rPr lang="en-US" sz="1000" kern="1200" dirty="0" smtClean="0"/>
            <a:t>Identify key stakeholders</a:t>
          </a:r>
          <a:endParaRPr lang="en-US" sz="1000" kern="1200" dirty="0"/>
        </a:p>
      </dsp:txBody>
      <dsp:txXfrm>
        <a:off x="56701" y="1814984"/>
        <a:ext cx="1222096" cy="1416604"/>
      </dsp:txXfrm>
    </dsp:sp>
    <dsp:sp modelId="{CE24A8AA-0BCC-4F82-998B-F2C8DC396A3B}">
      <dsp:nvSpPr>
        <dsp:cNvPr id="0" name=""/>
        <dsp:cNvSpPr/>
      </dsp:nvSpPr>
      <dsp:spPr>
        <a:xfrm>
          <a:off x="1131778" y="1308634"/>
          <a:ext cx="396883" cy="2334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1131778" y="1355331"/>
        <a:ext cx="326838" cy="140090"/>
      </dsp:txXfrm>
    </dsp:sp>
    <dsp:sp modelId="{E8EE0DF7-6C9A-414D-B898-33E2295A9A72}">
      <dsp:nvSpPr>
        <dsp:cNvPr id="0" name=""/>
        <dsp:cNvSpPr/>
      </dsp:nvSpPr>
      <dsp:spPr>
        <a:xfrm>
          <a:off x="1693406" y="1237817"/>
          <a:ext cx="937798" cy="56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Scoping </a:t>
          </a:r>
          <a:br>
            <a:rPr lang="en-US" sz="1000" kern="1200" dirty="0" smtClean="0"/>
          </a:br>
          <a:r>
            <a:rPr lang="en-US" sz="1000" kern="1200" dirty="0" smtClean="0"/>
            <a:t>Country Context</a:t>
          </a:r>
          <a:endParaRPr lang="en-US" sz="1000" kern="1200" dirty="0"/>
        </a:p>
      </dsp:txBody>
      <dsp:txXfrm>
        <a:off x="1693406" y="1237817"/>
        <a:ext cx="937798" cy="375119"/>
      </dsp:txXfrm>
    </dsp:sp>
    <dsp:sp modelId="{C016A0AE-3FEB-46AC-8DAC-EEC238C94D3F}">
      <dsp:nvSpPr>
        <dsp:cNvPr id="0" name=""/>
        <dsp:cNvSpPr/>
      </dsp:nvSpPr>
      <dsp:spPr>
        <a:xfrm>
          <a:off x="1705316" y="1776963"/>
          <a:ext cx="1298138" cy="14926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Conduct policy review</a:t>
          </a:r>
          <a:endParaRPr lang="en-US" sz="1000" kern="1200" dirty="0"/>
        </a:p>
        <a:p>
          <a:pPr marL="57150" lvl="1" indent="-57150" algn="l" defTabSz="444500">
            <a:lnSpc>
              <a:spcPct val="90000"/>
            </a:lnSpc>
            <a:spcBef>
              <a:spcPct val="0"/>
            </a:spcBef>
            <a:spcAft>
              <a:spcPct val="15000"/>
            </a:spcAft>
            <a:buChar char="••"/>
          </a:pPr>
          <a:r>
            <a:rPr lang="en-US" sz="1000" kern="1200" dirty="0" smtClean="0"/>
            <a:t>Conduct sector analyses </a:t>
          </a:r>
          <a:endParaRPr lang="en-US" sz="1000" kern="1200" dirty="0"/>
        </a:p>
      </dsp:txBody>
      <dsp:txXfrm>
        <a:off x="1743337" y="1814984"/>
        <a:ext cx="1222096" cy="1416604"/>
      </dsp:txXfrm>
    </dsp:sp>
    <dsp:sp modelId="{B6504AB4-6337-4018-82D5-775AC7024C02}">
      <dsp:nvSpPr>
        <dsp:cNvPr id="0" name=""/>
        <dsp:cNvSpPr/>
      </dsp:nvSpPr>
      <dsp:spPr>
        <a:xfrm>
          <a:off x="2818414" y="1308634"/>
          <a:ext cx="396883" cy="2334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2818414" y="1355331"/>
        <a:ext cx="326838" cy="140090"/>
      </dsp:txXfrm>
    </dsp:sp>
    <dsp:sp modelId="{6A09EB9B-691A-459B-AF32-E62F45D86BB4}">
      <dsp:nvSpPr>
        <dsp:cNvPr id="0" name=""/>
        <dsp:cNvSpPr/>
      </dsp:nvSpPr>
      <dsp:spPr>
        <a:xfrm>
          <a:off x="3380042" y="1237817"/>
          <a:ext cx="1377794" cy="56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Prioritizing </a:t>
          </a:r>
          <a:br>
            <a:rPr lang="en-US" sz="1000" kern="1200" dirty="0" smtClean="0"/>
          </a:br>
          <a:r>
            <a:rPr lang="en-US" sz="1000" kern="1200" dirty="0" smtClean="0"/>
            <a:t>Sector Options</a:t>
          </a:r>
          <a:endParaRPr lang="en-US" sz="1000" kern="1200" dirty="0"/>
        </a:p>
      </dsp:txBody>
      <dsp:txXfrm>
        <a:off x="3380042" y="1237817"/>
        <a:ext cx="1377794" cy="375119"/>
      </dsp:txXfrm>
    </dsp:sp>
    <dsp:sp modelId="{4B1AEC70-0A12-460B-9D97-A1FCE5780176}">
      <dsp:nvSpPr>
        <dsp:cNvPr id="0" name=""/>
        <dsp:cNvSpPr/>
      </dsp:nvSpPr>
      <dsp:spPr>
        <a:xfrm>
          <a:off x="3611950" y="1776963"/>
          <a:ext cx="1298138" cy="14926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Assess implementation potential and risk</a:t>
          </a:r>
          <a:endParaRPr lang="en-US" sz="1000" kern="1200" dirty="0"/>
        </a:p>
        <a:p>
          <a:pPr marL="57150" lvl="1" indent="-57150" algn="l" defTabSz="444500">
            <a:lnSpc>
              <a:spcPct val="90000"/>
            </a:lnSpc>
            <a:spcBef>
              <a:spcPct val="0"/>
            </a:spcBef>
            <a:spcAft>
              <a:spcPct val="15000"/>
            </a:spcAft>
            <a:buChar char="••"/>
          </a:pPr>
          <a:endParaRPr lang="en-US" sz="1000" kern="1200" dirty="0"/>
        </a:p>
      </dsp:txBody>
      <dsp:txXfrm>
        <a:off x="3649971" y="1814984"/>
        <a:ext cx="1222096" cy="1416604"/>
      </dsp:txXfrm>
    </dsp:sp>
    <dsp:sp modelId="{5D2AF06A-6794-4D77-8F22-BA805272BDD2}">
      <dsp:nvSpPr>
        <dsp:cNvPr id="0" name=""/>
        <dsp:cNvSpPr/>
      </dsp:nvSpPr>
      <dsp:spPr>
        <a:xfrm>
          <a:off x="4890047" y="1308634"/>
          <a:ext cx="280284" cy="2334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4890047" y="1355331"/>
        <a:ext cx="210239" cy="140090"/>
      </dsp:txXfrm>
    </dsp:sp>
    <dsp:sp modelId="{A0C182AF-3209-4332-A1BA-7ECDC44BA056}">
      <dsp:nvSpPr>
        <dsp:cNvPr id="0" name=""/>
        <dsp:cNvSpPr/>
      </dsp:nvSpPr>
      <dsp:spPr>
        <a:xfrm>
          <a:off x="5286676" y="1237817"/>
          <a:ext cx="1314380" cy="56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Development of project concepts</a:t>
          </a:r>
          <a:endParaRPr lang="en-US" sz="1000" kern="1200" dirty="0"/>
        </a:p>
      </dsp:txBody>
      <dsp:txXfrm>
        <a:off x="5286676" y="1237817"/>
        <a:ext cx="1314380" cy="375119"/>
      </dsp:txXfrm>
    </dsp:sp>
    <dsp:sp modelId="{DBC767AB-E879-4188-A02B-E80C1A5920C1}">
      <dsp:nvSpPr>
        <dsp:cNvPr id="0" name=""/>
        <dsp:cNvSpPr/>
      </dsp:nvSpPr>
      <dsp:spPr>
        <a:xfrm>
          <a:off x="5486876" y="1776963"/>
          <a:ext cx="1298138" cy="14926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Assess existing project pipeline</a:t>
          </a:r>
          <a:endParaRPr lang="en-US" sz="1000" kern="1200" dirty="0"/>
        </a:p>
        <a:p>
          <a:pPr marL="57150" lvl="1" indent="-57150" algn="l" defTabSz="444500">
            <a:lnSpc>
              <a:spcPct val="90000"/>
            </a:lnSpc>
            <a:spcBef>
              <a:spcPct val="0"/>
            </a:spcBef>
            <a:spcAft>
              <a:spcPct val="15000"/>
            </a:spcAft>
            <a:buChar char="••"/>
          </a:pPr>
          <a:r>
            <a:rPr lang="en-US" sz="1000" kern="1200" dirty="0" smtClean="0"/>
            <a:t>Design M&amp;R strategy</a:t>
          </a:r>
          <a:endParaRPr lang="en-US" sz="1000" kern="1200" dirty="0"/>
        </a:p>
        <a:p>
          <a:pPr marL="57150" lvl="1" indent="-57150" algn="l" defTabSz="444500">
            <a:lnSpc>
              <a:spcPct val="90000"/>
            </a:lnSpc>
            <a:spcBef>
              <a:spcPct val="0"/>
            </a:spcBef>
            <a:spcAft>
              <a:spcPct val="15000"/>
            </a:spcAft>
            <a:buChar char="••"/>
          </a:pPr>
          <a:r>
            <a:rPr lang="en-US" sz="1000" kern="1200" dirty="0" smtClean="0"/>
            <a:t>Select financing strategy</a:t>
          </a:r>
          <a:endParaRPr lang="en-US" sz="1000" kern="1200" dirty="0"/>
        </a:p>
      </dsp:txBody>
      <dsp:txXfrm>
        <a:off x="5524897" y="1814984"/>
        <a:ext cx="1222096" cy="1416604"/>
      </dsp:txXfrm>
    </dsp:sp>
    <dsp:sp modelId="{1343E1BD-1F25-4733-9F48-93DE1C466315}">
      <dsp:nvSpPr>
        <dsp:cNvPr id="0" name=""/>
        <dsp:cNvSpPr/>
      </dsp:nvSpPr>
      <dsp:spPr>
        <a:xfrm>
          <a:off x="6741193" y="1308634"/>
          <a:ext cx="297089" cy="2334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dirty="0"/>
        </a:p>
      </dsp:txBody>
      <dsp:txXfrm>
        <a:off x="6741193" y="1355331"/>
        <a:ext cx="227044" cy="140090"/>
      </dsp:txXfrm>
    </dsp:sp>
    <dsp:sp modelId="{B89ED681-EB72-45CF-9B3B-28041E5ABF76}">
      <dsp:nvSpPr>
        <dsp:cNvPr id="0" name=""/>
        <dsp:cNvSpPr/>
      </dsp:nvSpPr>
      <dsp:spPr>
        <a:xfrm>
          <a:off x="7161603" y="1237817"/>
          <a:ext cx="1202154" cy="5632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US" sz="1000" kern="1200" dirty="0" smtClean="0"/>
            <a:t>Implementation</a:t>
          </a:r>
          <a:endParaRPr lang="en-US" sz="1000" kern="1200" dirty="0"/>
        </a:p>
      </dsp:txBody>
      <dsp:txXfrm>
        <a:off x="7161603" y="1237817"/>
        <a:ext cx="1202154" cy="375119"/>
      </dsp:txXfrm>
    </dsp:sp>
    <dsp:sp modelId="{7B8960F7-4536-4A0F-AABF-60CB0CD109FD}">
      <dsp:nvSpPr>
        <dsp:cNvPr id="0" name=""/>
        <dsp:cNvSpPr/>
      </dsp:nvSpPr>
      <dsp:spPr>
        <a:xfrm>
          <a:off x="7305690" y="1776963"/>
          <a:ext cx="1298138" cy="14926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Periodic review</a:t>
          </a:r>
          <a:endParaRPr lang="en-US" sz="1000" kern="1200" dirty="0"/>
        </a:p>
        <a:p>
          <a:pPr marL="57150" lvl="1" indent="-57150" algn="l" defTabSz="444500">
            <a:lnSpc>
              <a:spcPct val="90000"/>
            </a:lnSpc>
            <a:spcBef>
              <a:spcPct val="0"/>
            </a:spcBef>
            <a:spcAft>
              <a:spcPct val="15000"/>
            </a:spcAft>
            <a:buChar char="••"/>
          </a:pPr>
          <a:r>
            <a:rPr lang="en-US" sz="1000" kern="1200" dirty="0" smtClean="0"/>
            <a:t> Revisions</a:t>
          </a:r>
          <a:endParaRPr lang="en-US" sz="1000" kern="1200" dirty="0"/>
        </a:p>
      </dsp:txBody>
      <dsp:txXfrm>
        <a:off x="7343711" y="1814984"/>
        <a:ext cx="1222096" cy="14166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8F5CA-BCD2-9E48-A584-43F4030B1EB9}" type="datetimeFigureOut">
              <a:rPr lang="en-US" smtClean="0"/>
              <a:pPr/>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04C03-0419-4641-BD0F-E6A1B0FBB99A}" type="slidenum">
              <a:rPr lang="en-US" smtClean="0"/>
              <a:pPr/>
              <a:t>‹#›</a:t>
            </a:fld>
            <a:endParaRPr lang="en-US"/>
          </a:p>
        </p:txBody>
      </p:sp>
    </p:spTree>
    <p:extLst>
      <p:ext uri="{BB962C8B-B14F-4D97-AF65-F5344CB8AC3E}">
        <p14:creationId xmlns:p14="http://schemas.microsoft.com/office/powerpoint/2010/main" val="9379586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A country’s </a:t>
            </a:r>
            <a:r>
              <a:rPr lang="en-US" dirty="0"/>
              <a:t>low emissions investment plan is a </a:t>
            </a:r>
            <a:r>
              <a:rPr lang="en-US" dirty="0">
                <a:sym typeface="Wingdings" pitchFamily="2" charset="2"/>
              </a:rPr>
              <a:t>clearly articulated proposal for the programmatic use of climate </a:t>
            </a:r>
            <a:r>
              <a:rPr lang="en-US" dirty="0" smtClean="0">
                <a:sym typeface="Wingdings" pitchFamily="2" charset="2"/>
              </a:rPr>
              <a:t>finance.</a:t>
            </a:r>
            <a:r>
              <a:rPr lang="en-US" baseline="0" dirty="0" smtClean="0">
                <a:sym typeface="Wingdings" pitchFamily="2" charset="2"/>
              </a:rPr>
              <a:t> In the CIF, </a:t>
            </a:r>
            <a:r>
              <a:rPr lang="en-US" dirty="0" smtClean="0"/>
              <a:t>the programmatic use of climate finance refers</a:t>
            </a:r>
            <a:r>
              <a:rPr lang="en-US" baseline="0" dirty="0" smtClean="0"/>
              <a:t> to an </a:t>
            </a:r>
            <a:r>
              <a:rPr lang="en-US" dirty="0" smtClean="0"/>
              <a:t>approach to planning that </a:t>
            </a:r>
            <a:r>
              <a:rPr lang="en-US" baseline="0" dirty="0" smtClean="0"/>
              <a:t>aims</a:t>
            </a:r>
            <a:r>
              <a:rPr lang="en-US" dirty="0" smtClean="0"/>
              <a:t> to transform a whole sector or economy, rather than develop individual projects.</a:t>
            </a:r>
            <a:r>
              <a:rPr lang="en-US" baseline="0" dirty="0" smtClean="0"/>
              <a:t> The goal of this approach</a:t>
            </a:r>
            <a:r>
              <a:rPr lang="en-US" dirty="0" smtClean="0"/>
              <a:t> is to build capacity and create lasting institutional infrastructure in the country. The </a:t>
            </a:r>
            <a:r>
              <a:rPr lang="en-US" dirty="0"/>
              <a:t>portfolio of measures chosen by each country </a:t>
            </a:r>
            <a:r>
              <a:rPr lang="en-US" dirty="0" smtClean="0"/>
              <a:t>for their investment plan will </a:t>
            </a:r>
            <a:r>
              <a:rPr lang="en-US" dirty="0"/>
              <a:t>be specific to its national context, but in </a:t>
            </a:r>
            <a:r>
              <a:rPr lang="en-US" dirty="0" smtClean="0"/>
              <a:t>general, </a:t>
            </a:r>
            <a:r>
              <a:rPr lang="en-US" dirty="0"/>
              <a:t>these measures will include public and/or private investments leading to the deployment of different low emission technologies and their operational management, as well as the associated capacity building and advisory services to support the removal of deployment barriers. </a:t>
            </a:r>
            <a:endParaRPr lang="en-US" dirty="0" smtClean="0"/>
          </a:p>
          <a:p>
            <a:endParaRPr lang="en-US" dirty="0" smtClean="0"/>
          </a:p>
          <a:p>
            <a:r>
              <a:rPr lang="en-US" dirty="0" smtClean="0"/>
              <a:t>As you can see here, a typical CTF investment plan for a middle-income country</a:t>
            </a:r>
            <a:r>
              <a:rPr lang="en-US" baseline="0" dirty="0" smtClean="0"/>
              <a:t> includes the country and sector context, information on the enabling policy and regulatory environment, priority sectors and the rationale for prioritizing them out of available options, a financing plan including an outline of financial instruments and sources, a framework for monitoring and reporting, and the incorporation of knowledge and learning to facilitate improvements, scale-ups and/or replication.  A typical SREP investment plan for a low income country is quite similar to a CTF investment plan; however, there are a few key differences related to the country’s low income status. In an SREP investment plan, special attention must be given to the country’s existing institutional framework, as well as an explanation of the known or projected risks, how those risks might be overcome, and the technical assistance and capacity building needed for success. This could include policy and regulatory guidance and support, institutional strengthening, and human and financial capital resource support.  Both CTF and SREP investment plans also include a list of high level project concepts. In some cases, one or more of the sections outlined in the table above could be included in the investment plan as an annex, depending on the country’s specific circumstances, needs, and the level of detail required to describe them.</a:t>
            </a:r>
            <a:endParaRPr lang="en-US" dirty="0"/>
          </a:p>
          <a:p>
            <a:endParaRPr lang="en-US" dirty="0">
              <a:sym typeface="Wingdings" pitchFamily="2" charset="2"/>
            </a:endParaRPr>
          </a:p>
        </p:txBody>
      </p:sp>
      <p:sp>
        <p:nvSpPr>
          <p:cNvPr id="4" name="Slide Number Placeholder 3"/>
          <p:cNvSpPr>
            <a:spLocks noGrp="1"/>
          </p:cNvSpPr>
          <p:nvPr>
            <p:ph type="sldNum" sz="quarter" idx="10"/>
          </p:nvPr>
        </p:nvSpPr>
        <p:spPr/>
        <p:txBody>
          <a:bodyPr/>
          <a:lstStyle/>
          <a:p>
            <a:pPr algn="r" rtl="0"/>
            <a:fld id="{8E89435A-1349-412C-831C-500EA8FAA436}" type="slidenum">
              <a:rPr lang="en-US">
                <a:solidFill>
                  <a:prstClr val="black"/>
                </a:solidFill>
                <a:latin typeface="Calibri"/>
              </a:rPr>
              <a:pPr algn="r" rtl="0"/>
              <a:t>7</a:t>
            </a:fld>
            <a:endParaRPr lang="en-US" dirty="0">
              <a:solidFill>
                <a:prstClr val="black"/>
              </a:solidFill>
              <a:latin typeface="Calibri"/>
            </a:endParaRPr>
          </a:p>
        </p:txBody>
      </p:sp>
    </p:spTree>
    <p:extLst>
      <p:ext uri="{BB962C8B-B14F-4D97-AF65-F5344CB8AC3E}">
        <p14:creationId xmlns:p14="http://schemas.microsoft.com/office/powerpoint/2010/main" val="396291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CIF experience, the timeframe for developing a low emissions investment plan can last anywhere from 2 months to 24 months, depending on country capacity, level of preparation, and various other factors, such as stakeholder engagement and political processes. For the purposes of this eCourse, the process has been broken down into 4 major phases.</a:t>
            </a:r>
          </a:p>
          <a:p>
            <a:endParaRPr lang="en-US" baseline="0" dirty="0" smtClean="0"/>
          </a:p>
          <a:p>
            <a:r>
              <a:rPr lang="en-US" baseline="0" dirty="0" smtClean="0"/>
              <a:t>The first phase in developing a low emissions investment plan is scoping, which entails formulating a planning group or committee and identifying key stakeholders to engage during the process and scoping and defining the country context, which includes economic conditions, energy resources, policy environment, and institutional capacity. In this diagram and throughout the course, we’ve separated Scoping into two major components, as the process of initiating stakeholder engagement begins in scoping, but continues on throughout the remainder of the investment planning process and is important to emphasize. As you’ll see later, we’ll return stakeholder engagement during each phase of the investment planning process. The second phase in developing a low emissions investment plan is the prioritization of low emissions sectors, which includes assessing implementation potential and risks. The third phase in developing a low emissions investment plan is the development of project concepts, defining a monitoring and reporting strategy and a strategy for mobilizing financing. Finally, the fourth phase in developing a low emissions investment plan is implementation, which includes conducting periodic reviews and making any revisions to the plan, as necessary. </a:t>
            </a:r>
            <a:r>
              <a:rPr lang="en-US" b="1" baseline="0" dirty="0" smtClean="0"/>
              <a:t> </a:t>
            </a:r>
            <a:r>
              <a:rPr lang="en-US" b="0" baseline="0" dirty="0" smtClean="0"/>
              <a:t>After learning about these phases, you will have an understanding of the major components of completing a low emissions investment plan, as well as when to engage with stakeholders throughout the process.</a:t>
            </a:r>
          </a:p>
          <a:p>
            <a:endParaRPr lang="en-US" b="1" baseline="0" dirty="0" smtClean="0"/>
          </a:p>
        </p:txBody>
      </p:sp>
      <p:sp>
        <p:nvSpPr>
          <p:cNvPr id="4" name="Slide Number Placeholder 3"/>
          <p:cNvSpPr>
            <a:spLocks noGrp="1"/>
          </p:cNvSpPr>
          <p:nvPr>
            <p:ph type="sldNum" sz="quarter" idx="10"/>
          </p:nvPr>
        </p:nvSpPr>
        <p:spPr/>
        <p:txBody>
          <a:bodyPr/>
          <a:lstStyle/>
          <a:p>
            <a:fld id="{CA26CB05-B442-43C9-9B12-134B4EABD26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8199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1143000" y="1676400"/>
            <a:ext cx="762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636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mp; Bullets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0512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Bullets - Logo">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16" name="Group 15"/>
          <p:cNvGrpSpPr/>
          <p:nvPr userDrawn="1"/>
        </p:nvGrpSpPr>
        <p:grpSpPr>
          <a:xfrm>
            <a:off x="0" y="-1114"/>
            <a:ext cx="9144000" cy="1175438"/>
            <a:chOff x="0" y="-1114"/>
            <a:chExt cx="9144000" cy="1175438"/>
          </a:xfrm>
        </p:grpSpPr>
        <p:pic>
          <p:nvPicPr>
            <p:cNvPr id="17" name="Picture 1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8" name="Group 17"/>
            <p:cNvGrpSpPr/>
            <p:nvPr userDrawn="1"/>
          </p:nvGrpSpPr>
          <p:grpSpPr>
            <a:xfrm>
              <a:off x="1219200" y="0"/>
              <a:ext cx="7924800" cy="1174324"/>
              <a:chOff x="1219200" y="0"/>
              <a:chExt cx="7924800" cy="1174324"/>
            </a:xfrm>
          </p:grpSpPr>
          <p:sp>
            <p:nvSpPr>
              <p:cNvPr id="19" name="Rectangle 1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20" name="Rectangle 1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21" name="Picture 20"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39526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Bullets - NO Logo">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6" name="Group 5"/>
          <p:cNvGrpSpPr/>
          <p:nvPr userDrawn="1"/>
        </p:nvGrpSpPr>
        <p:grpSpPr>
          <a:xfrm>
            <a:off x="0" y="-1114"/>
            <a:ext cx="9144000" cy="1175438"/>
            <a:chOff x="0" y="-1114"/>
            <a:chExt cx="9144000" cy="1175438"/>
          </a:xfrm>
        </p:grpSpPr>
        <p:pic>
          <p:nvPicPr>
            <p:cNvPr id="7" name="Picture 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8" name="Group 7"/>
            <p:cNvGrpSpPr/>
            <p:nvPr userDrawn="1"/>
          </p:nvGrpSpPr>
          <p:grpSpPr>
            <a:xfrm>
              <a:off x="1219200" y="0"/>
              <a:ext cx="7924800" cy="1174324"/>
              <a:chOff x="1219200" y="0"/>
              <a:chExt cx="7924800" cy="1174324"/>
            </a:xfrm>
          </p:grpSpPr>
          <p:sp>
            <p:nvSpPr>
              <p:cNvPr id="9" name="Rectangle 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0" name="Rectangle 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12510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Bullets -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8" name="Picture 17"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05540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Bullets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25276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s &amp; 2 Column Bullets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4901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itles &amp; 2 Column Bullets - NO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45667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s &amp; 2 Column Content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33606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s &amp; 2 Column Content - NO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33031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73976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4" name="Group 3"/>
          <p:cNvGrpSpPr/>
          <p:nvPr userDrawn="1"/>
        </p:nvGrpSpPr>
        <p:grpSpPr>
          <a:xfrm>
            <a:off x="1143000" y="0"/>
            <a:ext cx="7848600" cy="1295400"/>
            <a:chOff x="1143000" y="0"/>
            <a:chExt cx="7848600" cy="1295400"/>
          </a:xfrm>
          <a:solidFill>
            <a:srgbClr val="70AE2E"/>
          </a:solidFill>
        </p:grpSpPr>
        <p:sp>
          <p:nvSpPr>
            <p:cNvPr id="5" name="Rectangle 4"/>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6" name="Title 5"/>
          <p:cNvSpPr>
            <a:spLocks noGrp="1"/>
          </p:cNvSpPr>
          <p:nvPr>
            <p:ph type="title" hasCustomPrompt="1"/>
          </p:nvPr>
        </p:nvSpPr>
        <p:spPr/>
        <p:txBody>
          <a:bodyPr/>
          <a:lstStyle/>
          <a:p>
            <a:r>
              <a:rPr lang="en-US" dirty="0" smtClean="0"/>
              <a:t>CLICK TO EDIT MASTER TITLE STYLE</a:t>
            </a:r>
            <a:endParaRPr lang="en-US" dirty="0"/>
          </a:p>
        </p:txBody>
      </p:sp>
      <p:sp>
        <p:nvSpPr>
          <p:cNvPr id="8" name="Content Placeholder 7"/>
          <p:cNvSpPr>
            <a:spLocks noGrp="1"/>
          </p:cNvSpPr>
          <p:nvPr>
            <p:ph sz="quarter" idx="10"/>
          </p:nvPr>
        </p:nvSpPr>
        <p:spPr>
          <a:xfrm>
            <a:off x="1143000" y="1676400"/>
            <a:ext cx="762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958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12563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 Logo">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11" name="Picture 10"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2" name="Group 11"/>
            <p:cNvGrpSpPr/>
            <p:nvPr userDrawn="1"/>
          </p:nvGrpSpPr>
          <p:grpSpPr>
            <a:xfrm>
              <a:off x="1219200" y="0"/>
              <a:ext cx="7924800" cy="1174324"/>
              <a:chOff x="1219200" y="0"/>
              <a:chExt cx="7924800" cy="1174324"/>
            </a:xfrm>
          </p:grpSpPr>
          <p:sp>
            <p:nvSpPr>
              <p:cNvPr id="13" name="Rectangle 12"/>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85531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47861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Logo">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9" name="Group 8"/>
          <p:cNvGrpSpPr/>
          <p:nvPr userDrawn="1"/>
        </p:nvGrpSpPr>
        <p:grpSpPr>
          <a:xfrm>
            <a:off x="0" y="-1114"/>
            <a:ext cx="9144000" cy="1175438"/>
            <a:chOff x="0" y="-1114"/>
            <a:chExt cx="9144000" cy="1175438"/>
          </a:xfrm>
        </p:grpSpPr>
        <p:pic>
          <p:nvPicPr>
            <p:cNvPr id="10" name="Picture 9"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1" name="Group 10"/>
            <p:cNvGrpSpPr/>
            <p:nvPr userDrawn="1"/>
          </p:nvGrpSpPr>
          <p:grpSpPr>
            <a:xfrm>
              <a:off x="1219200" y="0"/>
              <a:ext cx="7924800" cy="1174324"/>
              <a:chOff x="1219200" y="0"/>
              <a:chExt cx="7924800" cy="1174324"/>
            </a:xfrm>
          </p:grpSpPr>
          <p:sp>
            <p:nvSpPr>
              <p:cNvPr id="12" name="Rectangle 11"/>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9" name="Picture 18"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71340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title &amp; Content with Picture - No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45762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PCR_BG-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pic>
        <p:nvPicPr>
          <p:cNvPr id="16" name="Picture 15"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18534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PPCR_BG-logo">
    <p:spTree>
      <p:nvGrpSpPr>
        <p:cNvPr id="1" name=""/>
        <p:cNvGrpSpPr/>
        <p:nvPr/>
      </p:nvGrpSpPr>
      <p:grpSpPr>
        <a:xfrm>
          <a:off x="0" y="0"/>
          <a:ext cx="0" cy="0"/>
          <a:chOff x="0" y="0"/>
          <a:chExt cx="0" cy="0"/>
        </a:xfrm>
      </p:grpSpPr>
      <p:grpSp>
        <p:nvGrpSpPr>
          <p:cNvPr id="3" name="Group 2"/>
          <p:cNvGrpSpPr/>
          <p:nvPr userDrawn="1"/>
        </p:nvGrpSpPr>
        <p:grpSpPr>
          <a:xfrm>
            <a:off x="0" y="-1114"/>
            <a:ext cx="9144000" cy="6859114"/>
            <a:chOff x="0" y="1141886"/>
            <a:chExt cx="9144000" cy="6859114"/>
          </a:xfrm>
        </p:grpSpPr>
        <p:sp>
          <p:nvSpPr>
            <p:cNvPr id="4" name="Rectangle 3"/>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7" name="Group 6"/>
            <p:cNvGrpSpPr/>
            <p:nvPr userDrawn="1"/>
          </p:nvGrpSpPr>
          <p:grpSpPr>
            <a:xfrm>
              <a:off x="1219200" y="1143000"/>
              <a:ext cx="7924800" cy="1174324"/>
              <a:chOff x="1219200" y="0"/>
              <a:chExt cx="7924800" cy="1174324"/>
            </a:xfrm>
            <a:solidFill>
              <a:srgbClr val="F0961E"/>
            </a:solidFill>
          </p:grpSpPr>
          <p:sp>
            <p:nvSpPr>
              <p:cNvPr id="8" name="Rectangle 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9" name="Rectangle 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26924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35582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ubtitle &amp; Content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36859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mp; Content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80762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sp>
        <p:nvSpPr>
          <p:cNvPr id="8" name="Title 1"/>
          <p:cNvSpPr>
            <a:spLocks noGrp="1"/>
          </p:cNvSpPr>
          <p:nvPr>
            <p:ph type="ctrTitle"/>
          </p:nvPr>
        </p:nvSpPr>
        <p:spPr>
          <a:xfrm>
            <a:off x="1981200" y="3048001"/>
            <a:ext cx="5791200" cy="1924050"/>
          </a:xfrm>
        </p:spPr>
        <p:txBody>
          <a:bodyPr>
            <a:normAutofit/>
          </a:bodyPr>
          <a:lstStyle>
            <a:lvl1pPr algn="l">
              <a:defRPr sz="4400" b="1">
                <a:solidFill>
                  <a:schemeClr val="tx1">
                    <a:lumMod val="50000"/>
                    <a:lumOff val="50000"/>
                  </a:schemeClr>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981200" y="5257800"/>
            <a:ext cx="5791200" cy="1066800"/>
          </a:xfrm>
        </p:spPr>
        <p:txBody>
          <a:bodyPr>
            <a:normAutofit/>
          </a:bodyPr>
          <a:lstStyle>
            <a:lvl1pPr marL="0" indent="0" algn="l">
              <a:buNone/>
              <a:defRPr sz="1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cif-logo-fu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440" y="838200"/>
            <a:ext cx="3794760" cy="2005584"/>
          </a:xfrm>
          <a:prstGeom prst="rect">
            <a:avLst/>
          </a:prstGeom>
        </p:spPr>
      </p:pic>
    </p:spTree>
    <p:extLst>
      <p:ext uri="{BB962C8B-B14F-4D97-AF65-F5344CB8AC3E}">
        <p14:creationId xmlns:p14="http://schemas.microsoft.com/office/powerpoint/2010/main" val="29292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141886"/>
            <a:chExt cx="9144000" cy="6859114"/>
          </a:xfrm>
        </p:grpSpPr>
        <p:sp>
          <p:nvSpPr>
            <p:cNvPr id="7" name="Rectangle 6"/>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9" name="Group 8"/>
            <p:cNvGrpSpPr/>
            <p:nvPr userDrawn="1"/>
          </p:nvGrpSpPr>
          <p:grpSpPr>
            <a:xfrm>
              <a:off x="1219200" y="1143000"/>
              <a:ext cx="7924800" cy="1174324"/>
              <a:chOff x="1219200" y="0"/>
              <a:chExt cx="7924800" cy="1174324"/>
            </a:xfrm>
            <a:solidFill>
              <a:srgbClr val="F0961E"/>
            </a:solidFill>
          </p:grpSpPr>
          <p:sp>
            <p:nvSpPr>
              <p:cNvPr id="10" name="Rectangle 9"/>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7269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22171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97621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mp; Bullets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8" name="Rectangle 7"/>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0" name="Group 9"/>
            <p:cNvGrpSpPr/>
            <p:nvPr userDrawn="1"/>
          </p:nvGrpSpPr>
          <p:grpSpPr>
            <a:xfrm>
              <a:off x="1219200" y="1143000"/>
              <a:ext cx="7924800" cy="1174324"/>
              <a:chOff x="1219200" y="0"/>
              <a:chExt cx="7924800" cy="1174324"/>
            </a:xfrm>
            <a:solidFill>
              <a:srgbClr val="F0961E"/>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6418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mp; Bullets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141886"/>
            <a:chExt cx="9144000" cy="6859114"/>
          </a:xfrm>
        </p:grpSpPr>
        <p:sp>
          <p:nvSpPr>
            <p:cNvPr id="7" name="Rectangle 6"/>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9" name="Group 8"/>
            <p:cNvGrpSpPr/>
            <p:nvPr userDrawn="1"/>
          </p:nvGrpSpPr>
          <p:grpSpPr>
            <a:xfrm>
              <a:off x="1219200" y="1143000"/>
              <a:ext cx="7924800" cy="1174324"/>
              <a:chOff x="1219200" y="0"/>
              <a:chExt cx="7924800" cy="1174324"/>
            </a:xfrm>
            <a:solidFill>
              <a:srgbClr val="F0961E"/>
            </a:solidFill>
          </p:grpSpPr>
          <p:sp>
            <p:nvSpPr>
              <p:cNvPr id="10" name="Rectangle 9"/>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229125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 Column Bullets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9788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2 Column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97305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7" name="Picture 16"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38243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60703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7" name="Picture 16"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66874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TF_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10" name="Group 9"/>
          <p:cNvGrpSpPr/>
          <p:nvPr userDrawn="1"/>
        </p:nvGrpSpPr>
        <p:grpSpPr>
          <a:xfrm>
            <a:off x="0" y="-1114"/>
            <a:ext cx="9144000" cy="1175438"/>
            <a:chOff x="0" y="-1114"/>
            <a:chExt cx="9144000" cy="1175438"/>
          </a:xfrm>
        </p:grpSpPr>
        <p:pic>
          <p:nvPicPr>
            <p:cNvPr id="2" name="Picture 1"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5" name="Rectangle 4"/>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7" name="Rectangle 6"/>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91733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0466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mparison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5" name="Picture 14"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8031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20469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141886"/>
            <a:chExt cx="9144000" cy="6859114"/>
          </a:xfrm>
        </p:grpSpPr>
        <p:sp>
          <p:nvSpPr>
            <p:cNvPr id="11" name="Rectangle 10"/>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3" name="Group 12"/>
            <p:cNvGrpSpPr/>
            <p:nvPr userDrawn="1"/>
          </p:nvGrpSpPr>
          <p:grpSpPr>
            <a:xfrm>
              <a:off x="1219200" y="1143000"/>
              <a:ext cx="7924800" cy="1174324"/>
              <a:chOff x="1219200" y="0"/>
              <a:chExt cx="7924800" cy="1174324"/>
            </a:xfrm>
            <a:solidFill>
              <a:srgbClr val="F0961E"/>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32002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97961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141886"/>
            <a:chExt cx="9144000" cy="6859114"/>
          </a:xfrm>
        </p:grpSpPr>
        <p:sp>
          <p:nvSpPr>
            <p:cNvPr id="10" name="Rectangle 9"/>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2" name="Group 11"/>
            <p:cNvGrpSpPr/>
            <p:nvPr userDrawn="1"/>
          </p:nvGrpSpPr>
          <p:grpSpPr>
            <a:xfrm>
              <a:off x="1219200" y="1143000"/>
              <a:ext cx="7924800" cy="1174324"/>
              <a:chOff x="1219200" y="0"/>
              <a:chExt cx="7924800" cy="1174324"/>
            </a:xfrm>
            <a:solidFill>
              <a:srgbClr val="F0961E"/>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4" name="Picture 13"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234577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141886"/>
            <a:chExt cx="9144000" cy="6859114"/>
          </a:xfrm>
        </p:grpSpPr>
        <p:sp>
          <p:nvSpPr>
            <p:cNvPr id="9" name="Rectangle 8"/>
            <p:cNvSpPr/>
            <p:nvPr userDrawn="1"/>
          </p:nvSpPr>
          <p:spPr>
            <a:xfrm>
              <a:off x="0" y="114300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41886"/>
              <a:ext cx="1066800" cy="1066800"/>
            </a:xfrm>
            <a:prstGeom prst="rect">
              <a:avLst/>
            </a:prstGeom>
          </p:spPr>
        </p:pic>
        <p:grpSp>
          <p:nvGrpSpPr>
            <p:cNvPr id="11" name="Group 10"/>
            <p:cNvGrpSpPr/>
            <p:nvPr userDrawn="1"/>
          </p:nvGrpSpPr>
          <p:grpSpPr>
            <a:xfrm>
              <a:off x="1219200" y="1143000"/>
              <a:ext cx="7924800" cy="1174324"/>
              <a:chOff x="1219200" y="0"/>
              <a:chExt cx="7924800" cy="1174324"/>
            </a:xfrm>
            <a:solidFill>
              <a:srgbClr val="F0961E"/>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45031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IP_BG">
    <p:spTree>
      <p:nvGrpSpPr>
        <p:cNvPr id="1" name=""/>
        <p:cNvGrpSpPr/>
        <p:nvPr/>
      </p:nvGrpSpPr>
      <p:grpSpPr>
        <a:xfrm>
          <a:off x="0" y="0"/>
          <a:ext cx="0" cy="0"/>
          <a:chOff x="0" y="0"/>
          <a:chExt cx="0" cy="0"/>
        </a:xfrm>
      </p:grpSpPr>
      <p:grpSp>
        <p:nvGrpSpPr>
          <p:cNvPr id="11" name="Group 10"/>
          <p:cNvGrpSpPr/>
          <p:nvPr userDrawn="1"/>
        </p:nvGrpSpPr>
        <p:grpSpPr>
          <a:xfrm>
            <a:off x="0" y="0"/>
            <a:ext cx="9144000" cy="6859114"/>
            <a:chOff x="0" y="1295400"/>
            <a:chExt cx="9144000" cy="6859114"/>
          </a:xfrm>
        </p:grpSpPr>
        <p:sp>
          <p:nvSpPr>
            <p:cNvPr id="12" name="Rectangle 11"/>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4" name="Group 13"/>
            <p:cNvGrpSpPr/>
            <p:nvPr userDrawn="1"/>
          </p:nvGrpSpPr>
          <p:grpSpPr>
            <a:xfrm>
              <a:off x="1219200" y="1296514"/>
              <a:ext cx="7924800" cy="1174324"/>
              <a:chOff x="1219200" y="0"/>
              <a:chExt cx="7924800" cy="1174324"/>
            </a:xfrm>
            <a:solidFill>
              <a:srgbClr val="2F6D20"/>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Tree>
    <p:extLst>
      <p:ext uri="{BB962C8B-B14F-4D97-AF65-F5344CB8AC3E}">
        <p14:creationId xmlns:p14="http://schemas.microsoft.com/office/powerpoint/2010/main" val="142766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FIP_BG-logo">
    <p:spTree>
      <p:nvGrpSpPr>
        <p:cNvPr id="1" name=""/>
        <p:cNvGrpSpPr/>
        <p:nvPr/>
      </p:nvGrpSpPr>
      <p:grpSpPr>
        <a:xfrm>
          <a:off x="0" y="0"/>
          <a:ext cx="0" cy="0"/>
          <a:chOff x="0" y="0"/>
          <a:chExt cx="0" cy="0"/>
        </a:xfrm>
      </p:grpSpPr>
      <p:grpSp>
        <p:nvGrpSpPr>
          <p:cNvPr id="5" name="Group 4"/>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Tree>
    <p:extLst>
      <p:ext uri="{BB962C8B-B14F-4D97-AF65-F5344CB8AC3E}">
        <p14:creationId xmlns:p14="http://schemas.microsoft.com/office/powerpoint/2010/main" val="410739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0976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Content - Logo">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13" name="Group 12"/>
          <p:cNvGrpSpPr/>
          <p:nvPr userDrawn="1"/>
        </p:nvGrpSpPr>
        <p:grpSpPr>
          <a:xfrm>
            <a:off x="0" y="-1114"/>
            <a:ext cx="9144000" cy="1175438"/>
            <a:chOff x="0" y="-1114"/>
            <a:chExt cx="9144000" cy="1175438"/>
          </a:xfrm>
        </p:grpSpPr>
        <p:pic>
          <p:nvPicPr>
            <p:cNvPr id="14" name="Picture 13"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5" name="Group 14"/>
            <p:cNvGrpSpPr/>
            <p:nvPr userDrawn="1"/>
          </p:nvGrpSpPr>
          <p:grpSpPr>
            <a:xfrm>
              <a:off x="1219200" y="0"/>
              <a:ext cx="7924800" cy="1174324"/>
              <a:chOff x="1219200" y="0"/>
              <a:chExt cx="7924800" cy="1174324"/>
            </a:xfrm>
          </p:grpSpPr>
          <p:sp>
            <p:nvSpPr>
              <p:cNvPr id="18" name="Rectangle 17"/>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20" name="Rectangle 1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21" name="Picture 20"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4124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Subtitle &amp; Content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7636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mp; Content -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681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mp; Content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6387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773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7296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mp; Bullets -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8" name="Rectangle 7"/>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0" name="Group 9"/>
            <p:cNvGrpSpPr/>
            <p:nvPr userDrawn="1"/>
          </p:nvGrpSpPr>
          <p:grpSpPr>
            <a:xfrm>
              <a:off x="1219200" y="1296514"/>
              <a:ext cx="7924800" cy="1174324"/>
              <a:chOff x="1219200" y="0"/>
              <a:chExt cx="7924800" cy="1174324"/>
            </a:xfrm>
            <a:solidFill>
              <a:srgbClr val="2F6D20"/>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2722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mp; Bullets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9114"/>
            <a:chOff x="0" y="1295400"/>
            <a:chExt cx="9144000" cy="6859114"/>
          </a:xfrm>
        </p:grpSpPr>
        <p:sp>
          <p:nvSpPr>
            <p:cNvPr id="7" name="Rectangle 6"/>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9" name="Group 8"/>
            <p:cNvGrpSpPr/>
            <p:nvPr userDrawn="1"/>
          </p:nvGrpSpPr>
          <p:grpSpPr>
            <a:xfrm>
              <a:off x="1219200" y="1296514"/>
              <a:ext cx="7924800" cy="1174324"/>
              <a:chOff x="1219200" y="0"/>
              <a:chExt cx="7924800" cy="1174324"/>
            </a:xfrm>
            <a:solidFill>
              <a:srgbClr val="2F6D20"/>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9042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2 Column Bullets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9487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2 Column Bullets - NO Logo">
    <p:spTree>
      <p:nvGrpSpPr>
        <p:cNvPr id="1" name=""/>
        <p:cNvGrpSpPr/>
        <p:nvPr/>
      </p:nvGrpSpPr>
      <p:grpSpPr>
        <a:xfrm>
          <a:off x="0" y="0"/>
          <a:ext cx="0" cy="0"/>
          <a:chOff x="0" y="0"/>
          <a:chExt cx="0" cy="0"/>
        </a:xfrm>
      </p:grpSpPr>
      <p:grpSp>
        <p:nvGrpSpPr>
          <p:cNvPr id="7" name="Group 6"/>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5962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393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mp; Content - NO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51573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898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8613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323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omparison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8218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mparison - NO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7950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0"/>
            <a:ext cx="9144000" cy="6859114"/>
            <a:chOff x="0" y="1295400"/>
            <a:chExt cx="9144000" cy="6859114"/>
          </a:xfrm>
        </p:grpSpPr>
        <p:sp>
          <p:nvSpPr>
            <p:cNvPr id="11" name="Rectangle 10"/>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3" name="Group 12"/>
            <p:cNvGrpSpPr/>
            <p:nvPr userDrawn="1"/>
          </p:nvGrpSpPr>
          <p:grpSpPr>
            <a:xfrm>
              <a:off x="1219200" y="1296514"/>
              <a:ext cx="7924800" cy="1174324"/>
              <a:chOff x="1219200" y="0"/>
              <a:chExt cx="7924800" cy="1174324"/>
            </a:xfrm>
            <a:solidFill>
              <a:srgbClr val="2F6D20"/>
            </a:solidFill>
          </p:grpSpPr>
          <p:sp>
            <p:nvSpPr>
              <p:cNvPr id="18" name="Rectangle 1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92837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6" name="Rectangle 15"/>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1363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0"/>
            <a:ext cx="9144000" cy="6859114"/>
            <a:chOff x="0" y="1295400"/>
            <a:chExt cx="9144000" cy="6859114"/>
          </a:xfrm>
        </p:grpSpPr>
        <p:sp>
          <p:nvSpPr>
            <p:cNvPr id="10" name="Rectangle 9"/>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2" name="Group 11"/>
            <p:cNvGrpSpPr/>
            <p:nvPr userDrawn="1"/>
          </p:nvGrpSpPr>
          <p:grpSpPr>
            <a:xfrm>
              <a:off x="1219200" y="1296514"/>
              <a:ext cx="7924800" cy="1174324"/>
              <a:chOff x="1219200" y="0"/>
              <a:chExt cx="7924800" cy="1174324"/>
            </a:xfrm>
            <a:solidFill>
              <a:srgbClr val="2F6D20"/>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162416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0"/>
            <a:ext cx="9144000" cy="6859114"/>
            <a:chOff x="0" y="1295400"/>
            <a:chExt cx="9144000" cy="6859114"/>
          </a:xfrm>
        </p:grpSpPr>
        <p:sp>
          <p:nvSpPr>
            <p:cNvPr id="9" name="Rectangle 8"/>
            <p:cNvSpPr/>
            <p:nvPr userDrawn="1"/>
          </p:nvSpPr>
          <p:spPr>
            <a:xfrm>
              <a:off x="0" y="12965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95400"/>
              <a:ext cx="1066800" cy="1066800"/>
            </a:xfrm>
            <a:prstGeom prst="rect">
              <a:avLst/>
            </a:prstGeom>
          </p:spPr>
        </p:pic>
        <p:grpSp>
          <p:nvGrpSpPr>
            <p:cNvPr id="11" name="Group 10"/>
            <p:cNvGrpSpPr/>
            <p:nvPr userDrawn="1"/>
          </p:nvGrpSpPr>
          <p:grpSpPr>
            <a:xfrm>
              <a:off x="1219200" y="1296514"/>
              <a:ext cx="7924800" cy="1174324"/>
              <a:chOff x="1219200" y="0"/>
              <a:chExt cx="7924800" cy="1174324"/>
            </a:xfrm>
            <a:solidFill>
              <a:srgbClr val="2F6D20"/>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1639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20226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REP_BG">
    <p:spTree>
      <p:nvGrpSpPr>
        <p:cNvPr id="1" name=""/>
        <p:cNvGrpSpPr/>
        <p:nvPr/>
      </p:nvGrpSpPr>
      <p:grpSpPr>
        <a:xfrm>
          <a:off x="0" y="0"/>
          <a:ext cx="0" cy="0"/>
          <a:chOff x="0" y="0"/>
          <a:chExt cx="0" cy="0"/>
        </a:xfrm>
      </p:grpSpPr>
      <p:grpSp>
        <p:nvGrpSpPr>
          <p:cNvPr id="11" name="Group 10"/>
          <p:cNvGrpSpPr/>
          <p:nvPr userDrawn="1"/>
        </p:nvGrpSpPr>
        <p:grpSpPr>
          <a:xfrm>
            <a:off x="0" y="-1114"/>
            <a:ext cx="9144000" cy="6859114"/>
            <a:chOff x="0" y="1219200"/>
            <a:chExt cx="9144000" cy="6859114"/>
          </a:xfrm>
        </p:grpSpPr>
        <p:sp>
          <p:nvSpPr>
            <p:cNvPr id="12" name="Rectangle 11"/>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4" name="Group 13"/>
            <p:cNvGrpSpPr/>
            <p:nvPr userDrawn="1"/>
          </p:nvGrpSpPr>
          <p:grpSpPr>
            <a:xfrm>
              <a:off x="1219200" y="1220314"/>
              <a:ext cx="7924800" cy="1174324"/>
              <a:chOff x="1219200" y="0"/>
              <a:chExt cx="7924800" cy="1174324"/>
            </a:xfrm>
            <a:solidFill>
              <a:srgbClr val="2352A6"/>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Tree>
    <p:extLst>
      <p:ext uri="{BB962C8B-B14F-4D97-AF65-F5344CB8AC3E}">
        <p14:creationId xmlns:p14="http://schemas.microsoft.com/office/powerpoint/2010/main" val="35690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 Logo">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7" name="Group 6"/>
          <p:cNvGrpSpPr/>
          <p:nvPr userDrawn="1"/>
        </p:nvGrpSpPr>
        <p:grpSpPr>
          <a:xfrm>
            <a:off x="0" y="-1114"/>
            <a:ext cx="9144000" cy="1175438"/>
            <a:chOff x="0" y="-1114"/>
            <a:chExt cx="9144000" cy="1175438"/>
          </a:xfrm>
        </p:grpSpPr>
        <p:pic>
          <p:nvPicPr>
            <p:cNvPr id="8" name="Picture 7"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9" name="Group 8"/>
            <p:cNvGrpSpPr/>
            <p:nvPr userDrawn="1"/>
          </p:nvGrpSpPr>
          <p:grpSpPr>
            <a:xfrm>
              <a:off x="1219200" y="0"/>
              <a:ext cx="7924800" cy="1174324"/>
              <a:chOff x="1219200" y="0"/>
              <a:chExt cx="7924800" cy="1174324"/>
            </a:xfrm>
          </p:grpSpPr>
          <p:sp>
            <p:nvSpPr>
              <p:cNvPr id="10" name="Rectangle 9"/>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1" name="Rectangle 10"/>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pic>
        <p:nvPicPr>
          <p:cNvPr id="13" name="Picture 12"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2" name="Picture 11"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179237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SREP_BG-Logo">
    <p:spTree>
      <p:nvGrpSpPr>
        <p:cNvPr id="1" name=""/>
        <p:cNvGrpSpPr/>
        <p:nvPr/>
      </p:nvGrpSpPr>
      <p:grpSpPr>
        <a:xfrm>
          <a:off x="0" y="0"/>
          <a:ext cx="0" cy="0"/>
          <a:chOff x="0" y="0"/>
          <a:chExt cx="0" cy="0"/>
        </a:xfrm>
      </p:grpSpPr>
      <p:grpSp>
        <p:nvGrpSpPr>
          <p:cNvPr id="11" name="Group 10"/>
          <p:cNvGrpSpPr/>
          <p:nvPr userDrawn="1"/>
        </p:nvGrpSpPr>
        <p:grpSpPr>
          <a:xfrm>
            <a:off x="0" y="-1114"/>
            <a:ext cx="9144000" cy="6859114"/>
            <a:chOff x="0" y="1219200"/>
            <a:chExt cx="9144000" cy="6859114"/>
          </a:xfrm>
        </p:grpSpPr>
        <p:sp>
          <p:nvSpPr>
            <p:cNvPr id="12" name="Rectangle 11"/>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4" name="Group 13"/>
            <p:cNvGrpSpPr/>
            <p:nvPr userDrawn="1"/>
          </p:nvGrpSpPr>
          <p:grpSpPr>
            <a:xfrm>
              <a:off x="1219200" y="1220314"/>
              <a:ext cx="7924800" cy="1174324"/>
              <a:chOff x="1219200" y="0"/>
              <a:chExt cx="7924800" cy="1174324"/>
            </a:xfrm>
            <a:solidFill>
              <a:srgbClr val="2352A6"/>
            </a:solidFill>
          </p:grpSpPr>
          <p:sp>
            <p:nvSpPr>
              <p:cNvPr id="16" name="Rectangle 15"/>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5" name="Picture 14"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Tree>
    <p:extLst>
      <p:ext uri="{BB962C8B-B14F-4D97-AF65-F5344CB8AC3E}">
        <p14:creationId xmlns:p14="http://schemas.microsoft.com/office/powerpoint/2010/main" val="285937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Subtitle &amp; Content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3369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Sub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0851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itle &amp; Content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9496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mp; Content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7" name="Rectangle 6"/>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9" name="Group 8"/>
            <p:cNvGrpSpPr/>
            <p:nvPr userDrawn="1"/>
          </p:nvGrpSpPr>
          <p:grpSpPr>
            <a:xfrm>
              <a:off x="1219200" y="1220314"/>
              <a:ext cx="7924800" cy="1174324"/>
              <a:chOff x="1219200" y="0"/>
              <a:chExt cx="7924800" cy="1174324"/>
            </a:xfrm>
            <a:solidFill>
              <a:srgbClr val="2352A6"/>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9630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Subtitle &amp; Bullets -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701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Title, Subtitle &amp;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3" name="Rectangle 12"/>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514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Title &amp; Bullets -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8" name="Rectangle 7"/>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0" name="Group 9"/>
            <p:cNvGrpSpPr/>
            <p:nvPr userDrawn="1"/>
          </p:nvGrpSpPr>
          <p:grpSpPr>
            <a:xfrm>
              <a:off x="1219200" y="1220314"/>
              <a:ext cx="7924800" cy="1174324"/>
              <a:chOff x="1219200" y="0"/>
              <a:chExt cx="7924800" cy="1174324"/>
            </a:xfrm>
            <a:solidFill>
              <a:srgbClr val="2352A6"/>
            </a:solidFill>
          </p:grpSpPr>
          <p:sp>
            <p:nvSpPr>
              <p:cNvPr id="12" name="Rectangle 11"/>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9864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itle &amp; Bullets - NO Logo">
    <p:spTree>
      <p:nvGrpSpPr>
        <p:cNvPr id="1" name=""/>
        <p:cNvGrpSpPr/>
        <p:nvPr/>
      </p:nvGrpSpPr>
      <p:grpSpPr>
        <a:xfrm>
          <a:off x="0" y="0"/>
          <a:ext cx="0" cy="0"/>
          <a:chOff x="0" y="0"/>
          <a:chExt cx="0" cy="0"/>
        </a:xfrm>
      </p:grpSpPr>
      <p:grpSp>
        <p:nvGrpSpPr>
          <p:cNvPr id="6" name="Group 5"/>
          <p:cNvGrpSpPr/>
          <p:nvPr userDrawn="1"/>
        </p:nvGrpSpPr>
        <p:grpSpPr>
          <a:xfrm>
            <a:off x="0" y="-1114"/>
            <a:ext cx="9144000" cy="6859114"/>
            <a:chOff x="0" y="1219200"/>
            <a:chExt cx="9144000" cy="6859114"/>
          </a:xfrm>
        </p:grpSpPr>
        <p:sp>
          <p:nvSpPr>
            <p:cNvPr id="7" name="Rectangle 6"/>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9" name="Group 8"/>
            <p:cNvGrpSpPr/>
            <p:nvPr userDrawn="1"/>
          </p:nvGrpSpPr>
          <p:grpSpPr>
            <a:xfrm>
              <a:off x="1219200" y="1220314"/>
              <a:ext cx="7924800" cy="1174324"/>
              <a:chOff x="1219200" y="0"/>
              <a:chExt cx="7924800" cy="1174324"/>
            </a:xfrm>
            <a:solidFill>
              <a:srgbClr val="2352A6"/>
            </a:solidFill>
          </p:grpSpPr>
          <p:sp>
            <p:nvSpPr>
              <p:cNvPr id="11" name="Rectangle 10"/>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0" name="Picture 9"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7563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2 Column Bullets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8" name="Rectangle 17"/>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75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 NO Logo">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6" name="Group 5"/>
          <p:cNvGrpSpPr/>
          <p:nvPr userDrawn="1"/>
        </p:nvGrpSpPr>
        <p:grpSpPr>
          <a:xfrm>
            <a:off x="0" y="-1114"/>
            <a:ext cx="9144000" cy="1175438"/>
            <a:chOff x="0" y="-1114"/>
            <a:chExt cx="9144000" cy="1175438"/>
          </a:xfrm>
        </p:grpSpPr>
        <p:pic>
          <p:nvPicPr>
            <p:cNvPr id="7" name="Picture 6"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8" name="Group 7"/>
            <p:cNvGrpSpPr/>
            <p:nvPr userDrawn="1"/>
          </p:nvGrpSpPr>
          <p:grpSpPr>
            <a:xfrm>
              <a:off x="1219200" y="0"/>
              <a:ext cx="7924800" cy="1174324"/>
              <a:chOff x="1219200" y="0"/>
              <a:chExt cx="7924800" cy="1174324"/>
            </a:xfrm>
          </p:grpSpPr>
          <p:sp>
            <p:nvSpPr>
              <p:cNvPr id="9" name="Rectangle 8"/>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0" name="Rectangle 9"/>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Content Placeholder 2"/>
          <p:cNvSpPr>
            <a:spLocks noGrp="1"/>
          </p:cNvSpPr>
          <p:nvPr>
            <p:ph idx="1"/>
          </p:nvPr>
        </p:nvSpPr>
        <p:spPr>
          <a:xfrm>
            <a:off x="457201" y="1549401"/>
            <a:ext cx="8293100" cy="4191000"/>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1" name="Picture 10"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93650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2 Column Bullets - NO Logo">
    <p:spTree>
      <p:nvGrpSpPr>
        <p:cNvPr id="1" name=""/>
        <p:cNvGrpSpPr/>
        <p:nvPr/>
      </p:nvGrpSpPr>
      <p:grpSpPr>
        <a:xfrm>
          <a:off x="0" y="0"/>
          <a:ext cx="0" cy="0"/>
          <a:chOff x="0" y="0"/>
          <a:chExt cx="0" cy="0"/>
        </a:xfrm>
      </p:grpSpPr>
      <p:grpSp>
        <p:nvGrpSpPr>
          <p:cNvPr id="7" name="Group 6"/>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8" name="Content Placeholder 2"/>
          <p:cNvSpPr>
            <a:spLocks noGrp="1"/>
          </p:cNvSpPr>
          <p:nvPr>
            <p:ph idx="1"/>
          </p:nvPr>
        </p:nvSpPr>
        <p:spPr>
          <a:xfrm>
            <a:off x="457202" y="1549401"/>
            <a:ext cx="3978146"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0"/>
          </p:nvPr>
        </p:nvSpPr>
        <p:spPr>
          <a:xfrm>
            <a:off x="4772662" y="1549401"/>
            <a:ext cx="3977640" cy="4191000"/>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329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866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Subtitles &amp; 2 Column Bullets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445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7" name="Rectangle 16"/>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4" name="Picture 13"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7303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Subtitles &amp; 2 Column Content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2" name="Text Placeholder 2"/>
          <p:cNvSpPr>
            <a:spLocks noGrp="1"/>
          </p:cNvSpPr>
          <p:nvPr>
            <p:ph type="body" idx="11"/>
          </p:nvPr>
        </p:nvSpPr>
        <p:spPr>
          <a:xfrm>
            <a:off x="477266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Content Placeholder 2"/>
          <p:cNvSpPr>
            <a:spLocks noGrp="1"/>
          </p:cNvSpPr>
          <p:nvPr>
            <p:ph idx="12"/>
          </p:nvPr>
        </p:nvSpPr>
        <p:spPr>
          <a:xfrm>
            <a:off x="477266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5915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Comparison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5" name="Rectangle 14"/>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6536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omparison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Text Placeholder 2"/>
          <p:cNvSpPr>
            <a:spLocks noGrp="1"/>
          </p:cNvSpPr>
          <p:nvPr>
            <p:ph type="body" idx="1"/>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Content Placeholder 2"/>
          <p:cNvSpPr>
            <a:spLocks noGrp="1"/>
          </p:cNvSpPr>
          <p:nvPr>
            <p:ph idx="10"/>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23" name="Content Placeholder 2"/>
          <p:cNvSpPr>
            <a:spLocks noGrp="1"/>
          </p:cNvSpPr>
          <p:nvPr>
            <p:ph idx="12"/>
          </p:nvPr>
        </p:nvSpPr>
        <p:spPr>
          <a:xfrm>
            <a:off x="4747262" y="1892299"/>
            <a:ext cx="3977640" cy="3848101"/>
          </a:xfrm>
          <a:prstGeom prst="rect">
            <a:avLst/>
          </a:prstGeom>
        </p:spPr>
        <p:txBody>
          <a:bodyPr lIns="0" tIns="0" rIns="0" bIns="0"/>
          <a:lstStyle>
            <a:lvl1pPr marL="182880" indent="-182880">
              <a:lnSpc>
                <a:spcPts val="2200"/>
              </a:lnSpc>
              <a:spcBef>
                <a:spcPts val="1080"/>
              </a:spcBef>
              <a:buSzPct val="100000"/>
              <a:buFont typeface="Wingdings" charset="2"/>
              <a:buChar char="§"/>
              <a:defRPr sz="2000">
                <a:latin typeface="Arial"/>
                <a:cs typeface="Arial"/>
              </a:defRPr>
            </a:lvl1pPr>
            <a:lvl2pPr marL="365760" indent="-182880">
              <a:lnSpc>
                <a:spcPts val="2200"/>
              </a:lnSpc>
              <a:spcBef>
                <a:spcPts val="1080"/>
              </a:spcBef>
              <a:buSzPct val="100000"/>
              <a:buFont typeface="Wingdings" charset="2"/>
              <a:buChar char="§"/>
              <a:defRPr sz="2000">
                <a:latin typeface="Arial"/>
                <a:cs typeface="Arial"/>
              </a:defRPr>
            </a:lvl2pPr>
            <a:lvl3pPr marL="548640" indent="-182880">
              <a:lnSpc>
                <a:spcPts val="2200"/>
              </a:lnSpc>
              <a:spcBef>
                <a:spcPts val="1080"/>
              </a:spcBef>
              <a:buSzPct val="100000"/>
              <a:buFont typeface="Wingdings" charset="2"/>
              <a:buChar char="§"/>
              <a:defRPr sz="2000">
                <a:latin typeface="Arial"/>
                <a:cs typeface="Arial"/>
              </a:defRPr>
            </a:lvl3pPr>
            <a:lvl4pPr marL="731520" indent="-182880">
              <a:lnSpc>
                <a:spcPts val="2200"/>
              </a:lnSpc>
              <a:spcBef>
                <a:spcPts val="1080"/>
              </a:spcBef>
              <a:buSzPct val="100000"/>
              <a:buFont typeface="Wingdings" charset="2"/>
              <a:buChar char="§"/>
              <a:defRPr sz="2000" baseline="0">
                <a:latin typeface="Arial"/>
                <a:cs typeface="Arial"/>
              </a:defRPr>
            </a:lvl4pPr>
            <a:lvl5pPr marL="914400" indent="-182880">
              <a:lnSpc>
                <a:spcPts val="2200"/>
              </a:lnSpc>
              <a:spcBef>
                <a:spcPts val="1080"/>
              </a:spcBef>
              <a:buSzPct val="100000"/>
              <a:buFont typeface="Wingdings" charset="2"/>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2044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 Logo">
    <p:spTree>
      <p:nvGrpSpPr>
        <p:cNvPr id="1" name=""/>
        <p:cNvGrpSpPr/>
        <p:nvPr/>
      </p:nvGrpSpPr>
      <p:grpSpPr>
        <a:xfrm>
          <a:off x="0" y="0"/>
          <a:ext cx="0" cy="0"/>
          <a:chOff x="0" y="0"/>
          <a:chExt cx="0" cy="0"/>
        </a:xfrm>
      </p:grpSpPr>
      <p:grpSp>
        <p:nvGrpSpPr>
          <p:cNvPr id="10" name="Group 9"/>
          <p:cNvGrpSpPr/>
          <p:nvPr userDrawn="1"/>
        </p:nvGrpSpPr>
        <p:grpSpPr>
          <a:xfrm>
            <a:off x="0" y="-1114"/>
            <a:ext cx="9144000" cy="6859114"/>
            <a:chOff x="0" y="1219200"/>
            <a:chExt cx="9144000" cy="6859114"/>
          </a:xfrm>
        </p:grpSpPr>
        <p:sp>
          <p:nvSpPr>
            <p:cNvPr id="11" name="Rectangle 10"/>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3" name="Group 12"/>
            <p:cNvGrpSpPr/>
            <p:nvPr userDrawn="1"/>
          </p:nvGrpSpPr>
          <p:grpSpPr>
            <a:xfrm>
              <a:off x="1219200" y="1220314"/>
              <a:ext cx="7924800" cy="1174324"/>
              <a:chOff x="1219200" y="0"/>
              <a:chExt cx="7924800" cy="1174324"/>
            </a:xfrm>
            <a:solidFill>
              <a:srgbClr val="2352A6"/>
            </a:solidFill>
          </p:grpSpPr>
          <p:sp>
            <p:nvSpPr>
              <p:cNvPr id="18" name="Rectangle 17"/>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6" name="Picture 15"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03152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Picture with Caption - NO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4" name="Rectangle 13"/>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6" name="Rectangle 15"/>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1142998" y="1535113"/>
            <a:ext cx="6821488" cy="293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2"/>
          <p:cNvSpPr>
            <a:spLocks noGrp="1"/>
          </p:cNvSpPr>
          <p:nvPr>
            <p:ph type="body" idx="10"/>
          </p:nvPr>
        </p:nvSpPr>
        <p:spPr>
          <a:xfrm>
            <a:off x="1142998" y="4597400"/>
            <a:ext cx="6821488"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2"/>
          <p:cNvSpPr>
            <a:spLocks noGrp="1"/>
          </p:cNvSpPr>
          <p:nvPr>
            <p:ph idx="11"/>
          </p:nvPr>
        </p:nvSpPr>
        <p:spPr>
          <a:xfrm>
            <a:off x="1143000" y="5348286"/>
            <a:ext cx="6821486" cy="785813"/>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32249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Logo">
    <p:spTree>
      <p:nvGrpSpPr>
        <p:cNvPr id="1" name=""/>
        <p:cNvGrpSpPr/>
        <p:nvPr/>
      </p:nvGrpSpPr>
      <p:grpSpPr>
        <a:xfrm>
          <a:off x="0" y="0"/>
          <a:ext cx="0" cy="0"/>
          <a:chOff x="0" y="0"/>
          <a:chExt cx="0" cy="0"/>
        </a:xfrm>
      </p:grpSpPr>
      <p:grpSp>
        <p:nvGrpSpPr>
          <p:cNvPr id="9" name="Group 8"/>
          <p:cNvGrpSpPr/>
          <p:nvPr userDrawn="1"/>
        </p:nvGrpSpPr>
        <p:grpSpPr>
          <a:xfrm>
            <a:off x="0" y="-1114"/>
            <a:ext cx="9144000" cy="6859114"/>
            <a:chOff x="0" y="1219200"/>
            <a:chExt cx="9144000" cy="6859114"/>
          </a:xfrm>
        </p:grpSpPr>
        <p:sp>
          <p:nvSpPr>
            <p:cNvPr id="10" name="Rectangle 9"/>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2" name="Group 11"/>
            <p:cNvGrpSpPr/>
            <p:nvPr userDrawn="1"/>
          </p:nvGrpSpPr>
          <p:grpSpPr>
            <a:xfrm>
              <a:off x="1219200" y="1220314"/>
              <a:ext cx="7924800" cy="1174324"/>
              <a:chOff x="1219200" y="0"/>
              <a:chExt cx="7924800" cy="1174324"/>
            </a:xfrm>
            <a:solidFill>
              <a:srgbClr val="2352A6"/>
            </a:solidFill>
          </p:grpSpPr>
          <p:sp>
            <p:nvSpPr>
              <p:cNvPr id="15" name="Rectangle 14"/>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9" name="Rectangle 18"/>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3" name="Picture 12"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107609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Bullets - Logo">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grpSp>
        <p:nvGrpSpPr>
          <p:cNvPr id="8" name="Group 7"/>
          <p:cNvGrpSpPr/>
          <p:nvPr userDrawn="1"/>
        </p:nvGrpSpPr>
        <p:grpSpPr>
          <a:xfrm>
            <a:off x="0" y="-1114"/>
            <a:ext cx="9144000" cy="1175438"/>
            <a:chOff x="0" y="-1114"/>
            <a:chExt cx="9144000" cy="1175438"/>
          </a:xfrm>
        </p:grpSpPr>
        <p:pic>
          <p:nvPicPr>
            <p:cNvPr id="9" name="Picture 8" descr="ctf-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4"/>
              <a:ext cx="1066800" cy="1066800"/>
            </a:xfrm>
            <a:prstGeom prst="rect">
              <a:avLst/>
            </a:prstGeom>
          </p:spPr>
        </p:pic>
        <p:grpSp>
          <p:nvGrpSpPr>
            <p:cNvPr id="10" name="Group 9"/>
            <p:cNvGrpSpPr/>
            <p:nvPr userDrawn="1"/>
          </p:nvGrpSpPr>
          <p:grpSpPr>
            <a:xfrm>
              <a:off x="1219200" y="0"/>
              <a:ext cx="7924800" cy="1174324"/>
              <a:chOff x="1219200" y="0"/>
              <a:chExt cx="7924800" cy="1174324"/>
            </a:xfrm>
          </p:grpSpPr>
          <p:sp>
            <p:nvSpPr>
              <p:cNvPr id="11" name="Rectangle 10"/>
              <p:cNvSpPr/>
              <p:nvPr userDrawn="1"/>
            </p:nvSpPr>
            <p:spPr>
              <a:xfrm>
                <a:off x="1219200" y="0"/>
                <a:ext cx="7924800" cy="1066800"/>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2" name="Rectangle 11"/>
              <p:cNvSpPr/>
              <p:nvPr userDrawn="1"/>
            </p:nvSpPr>
            <p:spPr>
              <a:xfrm rot="18900000">
                <a:off x="1353071" y="895870"/>
                <a:ext cx="278454" cy="278454"/>
              </a:xfrm>
              <a:prstGeom prst="rect">
                <a:avLst/>
              </a:prstGeom>
              <a:solidFill>
                <a:srgbClr val="4AA4A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grpSp>
      <p:sp>
        <p:nvSpPr>
          <p:cNvPr id="3" name="Text Placeholder 2"/>
          <p:cNvSpPr>
            <a:spLocks noGrp="1"/>
          </p:cNvSpPr>
          <p:nvPr>
            <p:ph type="body" idx="1"/>
          </p:nvPr>
        </p:nvSpPr>
        <p:spPr>
          <a:xfrm>
            <a:off x="457200" y="1535113"/>
            <a:ext cx="8293102"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6" name="Picture 15" descr="CIF-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0500" y="5894617"/>
            <a:ext cx="1154525" cy="609332"/>
          </a:xfrm>
          <a:prstGeom prst="rect">
            <a:avLst/>
          </a:prstGeom>
        </p:spPr>
      </p:pic>
      <p:sp>
        <p:nvSpPr>
          <p:cNvPr id="19" name="Content Placeholder 2"/>
          <p:cNvSpPr>
            <a:spLocks noGrp="1"/>
          </p:cNvSpPr>
          <p:nvPr>
            <p:ph idx="10"/>
          </p:nvPr>
        </p:nvSpPr>
        <p:spPr>
          <a:xfrm>
            <a:off x="457202" y="2285999"/>
            <a:ext cx="8293100" cy="3454401"/>
          </a:xfrm>
          <a:prstGeom prst="rect">
            <a:avLst/>
          </a:prstGeom>
        </p:spPr>
        <p:txBody>
          <a:bodyPr lIns="0" tIns="0" rIns="0" bIns="0"/>
          <a:lstStyle>
            <a:lvl1pPr marL="342900" indent="-342900">
              <a:lnSpc>
                <a:spcPts val="2200"/>
              </a:lnSpc>
              <a:spcBef>
                <a:spcPts val="1080"/>
              </a:spcBef>
              <a:buSzPct val="100000"/>
              <a:buFont typeface="Arial"/>
              <a:buChar char="•"/>
              <a:defRPr sz="2000">
                <a:latin typeface="Arial"/>
                <a:cs typeface="Arial"/>
              </a:defRPr>
            </a:lvl1pPr>
            <a:lvl2pPr marL="525780" indent="-342900">
              <a:lnSpc>
                <a:spcPts val="2200"/>
              </a:lnSpc>
              <a:spcBef>
                <a:spcPts val="1080"/>
              </a:spcBef>
              <a:buSzPct val="100000"/>
              <a:buFont typeface="Arial"/>
              <a:buChar char="•"/>
              <a:defRPr sz="2000">
                <a:latin typeface="Arial"/>
                <a:cs typeface="Arial"/>
              </a:defRPr>
            </a:lvl2pPr>
            <a:lvl3pPr marL="708660" indent="-342900">
              <a:lnSpc>
                <a:spcPts val="2200"/>
              </a:lnSpc>
              <a:spcBef>
                <a:spcPts val="1080"/>
              </a:spcBef>
              <a:buSzPct val="100000"/>
              <a:buFont typeface="Arial"/>
              <a:buChar char="•"/>
              <a:defRPr sz="2000">
                <a:latin typeface="Arial"/>
                <a:cs typeface="Arial"/>
              </a:defRPr>
            </a:lvl3pPr>
            <a:lvl4pPr marL="891540" indent="-342900">
              <a:lnSpc>
                <a:spcPts val="2200"/>
              </a:lnSpc>
              <a:spcBef>
                <a:spcPts val="1080"/>
              </a:spcBef>
              <a:buSzPct val="100000"/>
              <a:buFont typeface="Arial"/>
              <a:buChar char="•"/>
              <a:defRPr sz="2000" baseline="0">
                <a:latin typeface="Arial"/>
                <a:cs typeface="Arial"/>
              </a:defRPr>
            </a:lvl4pPr>
            <a:lvl5pPr marL="1074420" indent="-342900">
              <a:lnSpc>
                <a:spcPts val="2200"/>
              </a:lnSpc>
              <a:spcBef>
                <a:spcPts val="1080"/>
              </a:spcBef>
              <a:buSzPct val="100000"/>
              <a:buFont typeface="Arial"/>
              <a:buChar char="•"/>
              <a:defRPr sz="20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itle 1"/>
          <p:cNvSpPr>
            <a:spLocks noGrp="1"/>
          </p:cNvSpPr>
          <p:nvPr>
            <p:ph type="ctrTitle" hasCustomPrompt="1"/>
          </p:nvPr>
        </p:nvSpPr>
        <p:spPr>
          <a:xfrm>
            <a:off x="1607456" y="-95250"/>
            <a:ext cx="7142846" cy="1111250"/>
          </a:xfrm>
          <a:prstGeom prst="rect">
            <a:avLst/>
          </a:prstGeom>
        </p:spPr>
        <p:txBody>
          <a:bodyPr lIns="0" tIns="0" rIns="0" bIns="0" anchor="b" anchorCtr="0"/>
          <a:lstStyle>
            <a:lvl1pPr algn="l">
              <a:lnSpc>
                <a:spcPts val="2340"/>
              </a:lnSpc>
              <a:defRPr sz="2200" b="1" baseline="0">
                <a:solidFill>
                  <a:schemeClr val="bg1"/>
                </a:solidFill>
                <a:latin typeface="Arial"/>
                <a:cs typeface="Arial"/>
              </a:defRPr>
            </a:lvl1pPr>
          </a:lstStyle>
          <a:p>
            <a:r>
              <a:rPr lang="en-US" dirty="0" smtClean="0"/>
              <a:t>CLICK TO EDIT MASTER TITLE STYLE</a:t>
            </a:r>
            <a:endParaRPr lang="en-US" dirty="0"/>
          </a:p>
        </p:txBody>
      </p:sp>
      <p:pic>
        <p:nvPicPr>
          <p:cNvPr id="13" name="Picture 12" descr="cif-logo-full.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398721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Subtitle &amp; Content with Picture - No Logo">
    <p:spTree>
      <p:nvGrpSpPr>
        <p:cNvPr id="1" name=""/>
        <p:cNvGrpSpPr/>
        <p:nvPr/>
      </p:nvGrpSpPr>
      <p:grpSpPr>
        <a:xfrm>
          <a:off x="0" y="0"/>
          <a:ext cx="0" cy="0"/>
          <a:chOff x="0" y="0"/>
          <a:chExt cx="0" cy="0"/>
        </a:xfrm>
      </p:grpSpPr>
      <p:grpSp>
        <p:nvGrpSpPr>
          <p:cNvPr id="8" name="Group 7"/>
          <p:cNvGrpSpPr/>
          <p:nvPr userDrawn="1"/>
        </p:nvGrpSpPr>
        <p:grpSpPr>
          <a:xfrm>
            <a:off x="0" y="-1114"/>
            <a:ext cx="9144000" cy="6859114"/>
            <a:chOff x="0" y="1219200"/>
            <a:chExt cx="9144000" cy="6859114"/>
          </a:xfrm>
        </p:grpSpPr>
        <p:sp>
          <p:nvSpPr>
            <p:cNvPr id="9" name="Rectangle 8"/>
            <p:cNvSpPr/>
            <p:nvPr userDrawn="1"/>
          </p:nvSpPr>
          <p:spPr>
            <a:xfrm>
              <a:off x="0" y="1220314"/>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19200"/>
              <a:ext cx="1066800" cy="1066800"/>
            </a:xfrm>
            <a:prstGeom prst="rect">
              <a:avLst/>
            </a:prstGeom>
          </p:spPr>
        </p:pic>
        <p:grpSp>
          <p:nvGrpSpPr>
            <p:cNvPr id="11" name="Group 10"/>
            <p:cNvGrpSpPr/>
            <p:nvPr userDrawn="1"/>
          </p:nvGrpSpPr>
          <p:grpSpPr>
            <a:xfrm>
              <a:off x="1219200" y="1220314"/>
              <a:ext cx="7924800" cy="1174324"/>
              <a:chOff x="1219200" y="0"/>
              <a:chExt cx="7924800" cy="1174324"/>
            </a:xfrm>
            <a:solidFill>
              <a:srgbClr val="2352A6"/>
            </a:solidFill>
          </p:grpSpPr>
          <p:sp>
            <p:nvSpPr>
              <p:cNvPr id="13" name="Rectangle 12"/>
              <p:cNvSpPr/>
              <p:nvPr userDrawn="1"/>
            </p:nvSpPr>
            <p:spPr>
              <a:xfrm>
                <a:off x="1219200" y="0"/>
                <a:ext cx="79248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14" name="Rectangle 13"/>
              <p:cNvSpPr/>
              <p:nvPr userDrawn="1"/>
            </p:nvSpPr>
            <p:spPr>
              <a:xfrm rot="18900000">
                <a:off x="1353071" y="895870"/>
                <a:ext cx="278454" cy="27845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grpSp>
        <p:pic>
          <p:nvPicPr>
            <p:cNvPr id="12" name="Picture 11"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7087714"/>
              <a:ext cx="1236848" cy="653692"/>
            </a:xfrm>
            <a:prstGeom prst="rect">
              <a:avLst/>
            </a:prstGeom>
          </p:spPr>
        </p:pic>
      </p:grpSp>
      <p:sp>
        <p:nvSpPr>
          <p:cNvPr id="3" name="Picture Placeholder 2"/>
          <p:cNvSpPr>
            <a:spLocks noGrp="1"/>
          </p:cNvSpPr>
          <p:nvPr>
            <p:ph type="pic" idx="1"/>
          </p:nvPr>
        </p:nvSpPr>
        <p:spPr>
          <a:xfrm>
            <a:off x="4673600" y="1535113"/>
            <a:ext cx="4076702" cy="42052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Title 1"/>
          <p:cNvSpPr txBox="1">
            <a:spLocks/>
          </p:cNvSpPr>
          <p:nvPr userDrawn="1"/>
        </p:nvSpPr>
        <p:spPr>
          <a:xfrm>
            <a:off x="1607456" y="-95250"/>
            <a:ext cx="7142846" cy="1111250"/>
          </a:xfrm>
          <a:prstGeom prst="rect">
            <a:avLst/>
          </a:prstGeom>
        </p:spPr>
        <p:txBody>
          <a:bodyPr lIns="0" tIns="0" rIns="0" bIns="0" anchor="b" anchorCtr="0"/>
          <a:lstStyle>
            <a:lvl1pPr algn="l" defTabSz="457200" rtl="0" eaLnBrk="1" latinLnBrk="0" hangingPunct="1">
              <a:lnSpc>
                <a:spcPts val="2340"/>
              </a:lnSpc>
              <a:spcBef>
                <a:spcPct val="0"/>
              </a:spcBef>
              <a:buNone/>
              <a:defRPr sz="2200" b="1" kern="1200" baseline="0">
                <a:solidFill>
                  <a:schemeClr val="bg1"/>
                </a:solidFill>
                <a:latin typeface="Arial"/>
                <a:ea typeface="+mj-ea"/>
                <a:cs typeface="Arial"/>
              </a:defRPr>
            </a:lvl1pPr>
          </a:lstStyle>
          <a:p>
            <a:r>
              <a:rPr lang="en-US" smtClean="0"/>
              <a:t>CLICK TO EDIT MASTER TITLE STYLE</a:t>
            </a:r>
            <a:endParaRPr lang="en-US" dirty="0"/>
          </a:p>
        </p:txBody>
      </p:sp>
      <p:sp>
        <p:nvSpPr>
          <p:cNvPr id="16" name="Text Placeholder 2"/>
          <p:cNvSpPr>
            <a:spLocks noGrp="1"/>
          </p:cNvSpPr>
          <p:nvPr>
            <p:ph type="body" idx="12"/>
          </p:nvPr>
        </p:nvSpPr>
        <p:spPr>
          <a:xfrm>
            <a:off x="457200" y="1535113"/>
            <a:ext cx="3977640" cy="639762"/>
          </a:xfrm>
          <a:prstGeom prst="rect">
            <a:avLst/>
          </a:prstGeom>
        </p:spPr>
        <p:txBody>
          <a:bodyPr lIns="0" tIns="0" bIns="0"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3"/>
          </p:nvPr>
        </p:nvSpPr>
        <p:spPr>
          <a:xfrm>
            <a:off x="457202" y="2285999"/>
            <a:ext cx="3977640" cy="3454401"/>
          </a:xfrm>
          <a:prstGeom prst="rect">
            <a:avLst/>
          </a:prstGeom>
        </p:spPr>
        <p:txBody>
          <a:bodyPr lIns="0" tIns="0" rIns="0" bIns="0"/>
          <a:lstStyle>
            <a:lvl1pPr marL="0" indent="0">
              <a:lnSpc>
                <a:spcPts val="2200"/>
              </a:lnSpc>
              <a:spcBef>
                <a:spcPts val="1080"/>
              </a:spcBef>
              <a:buSzPct val="100000"/>
              <a:buFontTx/>
              <a:buNone/>
              <a:defRPr sz="2000">
                <a:latin typeface="Arial"/>
                <a:cs typeface="Arial"/>
              </a:defRPr>
            </a:lvl1pPr>
            <a:lvl2pPr marL="0" indent="0">
              <a:lnSpc>
                <a:spcPts val="2200"/>
              </a:lnSpc>
              <a:spcBef>
                <a:spcPts val="1080"/>
              </a:spcBef>
              <a:buSzPct val="100000"/>
              <a:buFontTx/>
              <a:buNone/>
              <a:defRPr sz="2000">
                <a:latin typeface="Arial"/>
                <a:cs typeface="Arial"/>
              </a:defRPr>
            </a:lvl2pPr>
            <a:lvl3pPr marL="0" indent="0">
              <a:lnSpc>
                <a:spcPts val="2200"/>
              </a:lnSpc>
              <a:spcBef>
                <a:spcPts val="1080"/>
              </a:spcBef>
              <a:buSzPct val="100000"/>
              <a:buFontTx/>
              <a:buNone/>
              <a:defRPr sz="2000">
                <a:latin typeface="Arial"/>
                <a:cs typeface="Arial"/>
              </a:defRPr>
            </a:lvl3pPr>
            <a:lvl4pPr marL="0" indent="0">
              <a:lnSpc>
                <a:spcPts val="2200"/>
              </a:lnSpc>
              <a:spcBef>
                <a:spcPts val="1080"/>
              </a:spcBef>
              <a:buSzPct val="100000"/>
              <a:buFontTx/>
              <a:buNone/>
              <a:defRPr sz="2000" baseline="0">
                <a:latin typeface="Arial"/>
                <a:cs typeface="Arial"/>
              </a:defRPr>
            </a:lvl4pPr>
            <a:lvl5pPr marL="0" indent="0">
              <a:lnSpc>
                <a:spcPts val="2200"/>
              </a:lnSpc>
              <a:spcBef>
                <a:spcPts val="1080"/>
              </a:spcBef>
              <a:buSzPct val="100000"/>
              <a:buFontTx/>
              <a:buNone/>
              <a:defRPr sz="2000">
                <a:latin typeface="Arial"/>
                <a:cs typeface="Arial"/>
              </a:defRPr>
            </a:lvl5pPr>
          </a:lstStyle>
          <a:p>
            <a:pPr lvl="0"/>
            <a:r>
              <a:rPr lang="en-US" dirty="0" smtClean="0"/>
              <a:t>Click to edit Master text styles</a:t>
            </a:r>
          </a:p>
        </p:txBody>
      </p:sp>
    </p:spTree>
    <p:extLst>
      <p:ext uri="{BB962C8B-B14F-4D97-AF65-F5344CB8AC3E}">
        <p14:creationId xmlns:p14="http://schemas.microsoft.com/office/powerpoint/2010/main" val="360096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IF logo blnk">
    <p:spTree>
      <p:nvGrpSpPr>
        <p:cNvPr id="1" name=""/>
        <p:cNvGrpSpPr/>
        <p:nvPr/>
      </p:nvGrpSpPr>
      <p:grpSpPr>
        <a:xfrm>
          <a:off x="0" y="0"/>
          <a:ext cx="0" cy="0"/>
          <a:chOff x="0" y="0"/>
          <a:chExt cx="0" cy="0"/>
        </a:xfrm>
      </p:grpSpPr>
      <p:grpSp>
        <p:nvGrpSpPr>
          <p:cNvPr id="3" name="Group 2"/>
          <p:cNvGrpSpPr/>
          <p:nvPr userDrawn="1"/>
        </p:nvGrpSpPr>
        <p:grpSpPr>
          <a:xfrm>
            <a:off x="1143000" y="0"/>
            <a:ext cx="7848600" cy="1295400"/>
            <a:chOff x="1143000" y="0"/>
            <a:chExt cx="7848600" cy="1295400"/>
          </a:xfrm>
          <a:solidFill>
            <a:srgbClr val="70AE2E"/>
          </a:solidFill>
        </p:grpSpPr>
        <p:sp>
          <p:nvSpPr>
            <p:cNvPr id="4" name="Rectangle 3"/>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Triangle 4"/>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Tree>
    <p:extLst>
      <p:ext uri="{BB962C8B-B14F-4D97-AF65-F5344CB8AC3E}">
        <p14:creationId xmlns:p14="http://schemas.microsoft.com/office/powerpoint/2010/main" val="3111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IF logo bl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3" name="Picture 2" descr="cif-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
        <p:nvSpPr>
          <p:cNvPr id="4" name="Rectangle 3"/>
          <p:cNvSpPr/>
          <p:nvPr userDrawn="1"/>
        </p:nvSpPr>
        <p:spPr>
          <a:xfrm>
            <a:off x="1219200" y="0"/>
            <a:ext cx="7924800" cy="1066800"/>
          </a:xfrm>
          <a:prstGeom prst="rect">
            <a:avLst/>
          </a:prstGeom>
          <a:solidFill>
            <a:srgbClr val="70AE2E"/>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sp>
        <p:nvSpPr>
          <p:cNvPr id="6" name="Rectangle 5"/>
          <p:cNvSpPr/>
          <p:nvPr userDrawn="1"/>
        </p:nvSpPr>
        <p:spPr>
          <a:xfrm rot="18900000">
            <a:off x="1353071" y="895870"/>
            <a:ext cx="278454" cy="278454"/>
          </a:xfrm>
          <a:prstGeom prst="rect">
            <a:avLst/>
          </a:prstGeom>
          <a:solidFill>
            <a:srgbClr val="70AE2E"/>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rgbClr val="4AA4AF"/>
              </a:solidFill>
              <a:latin typeface="Arial"/>
              <a:cs typeface="Arial"/>
            </a:endParaRPr>
          </a:p>
        </p:txBody>
      </p:sp>
      <p:pic>
        <p:nvPicPr>
          <p:cNvPr id="7" name="Picture 6" descr="cif-logo-full.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2400" y="5867400"/>
            <a:ext cx="1236848" cy="653692"/>
          </a:xfrm>
          <a:prstGeom prst="rect">
            <a:avLst/>
          </a:prstGeom>
        </p:spPr>
      </p:pic>
    </p:spTree>
    <p:extLst>
      <p:ext uri="{BB962C8B-B14F-4D97-AF65-F5344CB8AC3E}">
        <p14:creationId xmlns:p14="http://schemas.microsoft.com/office/powerpoint/2010/main" val="4452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IF logo bl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3" name="Picture 2" descr="cif-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Tree>
    <p:extLst>
      <p:ext uri="{BB962C8B-B14F-4D97-AF65-F5344CB8AC3E}">
        <p14:creationId xmlns:p14="http://schemas.microsoft.com/office/powerpoint/2010/main" val="51663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A905D-F08C-4C0D-A7CE-CE97F3AF63B5}" type="datetimeFigureOut">
              <a:rPr lang="en-US" smtClean="0"/>
              <a:t>10/14/15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0E7A4-D1F0-4387-99D9-DF625A93EE1A}" type="slidenum">
              <a:rPr lang="en-US" smtClean="0"/>
              <a:t>‹#›</a:t>
            </a:fld>
            <a:endParaRPr lang="en-US"/>
          </a:p>
        </p:txBody>
      </p:sp>
    </p:spTree>
    <p:extLst>
      <p:ext uri="{BB962C8B-B14F-4D97-AF65-F5344CB8AC3E}">
        <p14:creationId xmlns:p14="http://schemas.microsoft.com/office/powerpoint/2010/main" val="34767830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415800-192A-4E18-9551-88B8EB1B1DF2}" type="datetimeFigureOut">
              <a:rPr lang="en-US" smtClean="0"/>
              <a:pPr/>
              <a:t>10/14/15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FDA99C-FFB7-4CF8-904F-146862C80506}" type="slidenum">
              <a:rPr lang="en-US" smtClean="0"/>
              <a:pPr/>
              <a:t>‹#›</a:t>
            </a:fld>
            <a:endParaRPr lang="en-US" dirty="0"/>
          </a:p>
        </p:txBody>
      </p:sp>
    </p:spTree>
    <p:extLst>
      <p:ext uri="{BB962C8B-B14F-4D97-AF65-F5344CB8AC3E}">
        <p14:creationId xmlns:p14="http://schemas.microsoft.com/office/powerpoint/2010/main" val="75928883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theme" Target="../theme/theme1.xml"/><Relationship Id="rId97" Type="http://schemas.openxmlformats.org/officeDocument/2006/relationships/image" Target="../media/image2.png"/><Relationship Id="rId98" Type="http://schemas.openxmlformats.org/officeDocument/2006/relationships/image" Target="../media/image1.png"/><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1143000" y="0"/>
            <a:ext cx="7848600" cy="1295400"/>
            <a:chOff x="1143000" y="0"/>
            <a:chExt cx="7848600" cy="1295400"/>
          </a:xfrm>
        </p:grpSpPr>
        <p:sp>
          <p:nvSpPr>
            <p:cNvPr id="9" name="Rectangle 8"/>
            <p:cNvSpPr/>
            <p:nvPr/>
          </p:nvSpPr>
          <p:spPr>
            <a:xfrm>
              <a:off x="1143000" y="0"/>
              <a:ext cx="7848600" cy="1066800"/>
            </a:xfrm>
            <a:prstGeom prst="rect">
              <a:avLst/>
            </a:prstGeom>
            <a:solidFill>
              <a:srgbClr val="5A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Triangle 9"/>
            <p:cNvSpPr/>
            <p:nvPr/>
          </p:nvSpPr>
          <p:spPr>
            <a:xfrm rot="5400000">
              <a:off x="1143000" y="990600"/>
              <a:ext cx="304800" cy="304800"/>
            </a:xfrm>
            <a:prstGeom prst="rtTriangle">
              <a:avLst/>
            </a:prstGeom>
            <a:solidFill>
              <a:srgbClr val="595C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2" name="Title Placeholder 1"/>
          <p:cNvSpPr>
            <a:spLocks noGrp="1"/>
          </p:cNvSpPr>
          <p:nvPr>
            <p:ph type="title"/>
          </p:nvPr>
        </p:nvSpPr>
        <p:spPr>
          <a:xfrm>
            <a:off x="1295400" y="274638"/>
            <a:ext cx="73914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95400" y="6356350"/>
            <a:ext cx="8382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6384C4ED-3059-4B34-B930-2BB38606B6C5}" type="datetimeFigureOut">
              <a:rPr lang="en-US" smtClean="0"/>
              <a:pPr/>
              <a:t>10/14/15</a:t>
            </a:fld>
            <a:endParaRPr lang="en-US" dirty="0"/>
          </a:p>
        </p:txBody>
      </p:sp>
      <p:sp>
        <p:nvSpPr>
          <p:cNvPr id="5" name="Footer Placeholder 4"/>
          <p:cNvSpPr>
            <a:spLocks noGrp="1"/>
          </p:cNvSpPr>
          <p:nvPr>
            <p:ph type="ftr" sz="quarter" idx="3"/>
          </p:nvPr>
        </p:nvSpPr>
        <p:spPr>
          <a:xfrm>
            <a:off x="2362200" y="6356350"/>
            <a:ext cx="42672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8A2E6234-5470-4B35-A88E-2DE97AEB82D6}" type="slidenum">
              <a:rPr lang="en-US" smtClean="0"/>
              <a:pPr/>
              <a:t>‹#›</a:t>
            </a:fld>
            <a:endParaRPr lang="en-US" dirty="0"/>
          </a:p>
        </p:txBody>
      </p:sp>
      <p:pic>
        <p:nvPicPr>
          <p:cNvPr id="11" name="Picture 10" descr="cif-logo.png"/>
          <p:cNvPicPr>
            <a:picLocks noChangeAspect="1"/>
          </p:cNvPicPr>
          <p:nvPr userDrawn="1"/>
        </p:nvPicPr>
        <p:blipFill>
          <a:blip r:embed="rId97"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spTree>
    <p:extLst>
      <p:ext uri="{BB962C8B-B14F-4D97-AF65-F5344CB8AC3E}">
        <p14:creationId xmlns:p14="http://schemas.microsoft.com/office/powerpoint/2010/main" val="3067111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60" r:id="rId94"/>
    <p:sldLayoutId id="2147483773" r:id="rId9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000" b="1" kern="1200">
          <a:solidFill>
            <a:schemeClr val="bg1"/>
          </a:solidFill>
          <a:latin typeface="Arial"/>
          <a:ea typeface="+mj-ea"/>
          <a:cs typeface="Arial"/>
        </a:defRPr>
      </a:lvl1pPr>
    </p:titleStyle>
    <p:bodyStyle>
      <a:lvl1pPr marL="342900" indent="-342900" algn="l" defTabSz="914400" rtl="0" eaLnBrk="1" latinLnBrk="0" hangingPunct="1">
        <a:spcBef>
          <a:spcPct val="20000"/>
        </a:spcBef>
        <a:buClrTx/>
        <a:buSzPct val="75000"/>
        <a:buFontTx/>
        <a:buBlip>
          <a:blip r:embed="rId98"/>
        </a:buBlip>
        <a:defRPr sz="3200" kern="1200">
          <a:solidFill>
            <a:schemeClr val="tx1">
              <a:lumMod val="65000"/>
              <a:lumOff val="35000"/>
            </a:schemeClr>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93.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91.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91.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hyperlink" Target="mailto:zzhang2@worldbank.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5753100"/>
            <a:ext cx="7074408" cy="777240"/>
          </a:xfrm>
          <a:prstGeom prst="rect">
            <a:avLst/>
          </a:prstGeom>
        </p:spPr>
      </p:pic>
      <p:sp>
        <p:nvSpPr>
          <p:cNvPr id="7" name="Title 1"/>
          <p:cNvSpPr>
            <a:spLocks noGrp="1"/>
          </p:cNvSpPr>
          <p:nvPr>
            <p:ph type="ctrTitle"/>
          </p:nvPr>
        </p:nvSpPr>
        <p:spPr>
          <a:xfrm>
            <a:off x="914400" y="2971799"/>
            <a:ext cx="7239000" cy="1371601"/>
          </a:xfrm>
        </p:spPr>
        <p:txBody>
          <a:bodyPr>
            <a:noAutofit/>
          </a:bodyPr>
          <a:lstStyle/>
          <a:p>
            <a:pPr algn="ctr"/>
            <a:r>
              <a:rPr lang="en-US" sz="2800" dirty="0" smtClean="0">
                <a:solidFill>
                  <a:schemeClr val="tx1"/>
                </a:solidFill>
              </a:rPr>
              <a:t>Investment Planning and Implementation for Low Emissions Development</a:t>
            </a:r>
            <a:endParaRPr lang="en-US" sz="2800" dirty="0">
              <a:solidFill>
                <a:schemeClr val="tx1"/>
              </a:solidFill>
            </a:endParaRPr>
          </a:p>
        </p:txBody>
      </p:sp>
      <p:sp>
        <p:nvSpPr>
          <p:cNvPr id="8" name="Subtitle 6"/>
          <p:cNvSpPr>
            <a:spLocks noGrp="1"/>
          </p:cNvSpPr>
          <p:nvPr>
            <p:ph type="subTitle" idx="1"/>
          </p:nvPr>
        </p:nvSpPr>
        <p:spPr>
          <a:xfrm>
            <a:off x="1104900" y="4419600"/>
            <a:ext cx="6172200" cy="1333501"/>
          </a:xfrm>
        </p:spPr>
        <p:txBody>
          <a:bodyPr>
            <a:noAutofit/>
          </a:bodyPr>
          <a:lstStyle/>
          <a:p>
            <a:pPr lvl="0" algn="ctr"/>
            <a:r>
              <a:rPr lang="en-US" b="1" dirty="0" smtClean="0">
                <a:solidFill>
                  <a:schemeClr val="tx1"/>
                </a:solidFill>
              </a:rPr>
              <a:t>LEDS Global Partnership Annual Workshop</a:t>
            </a:r>
          </a:p>
          <a:p>
            <a:pPr lvl="0" algn="ctr"/>
            <a:r>
              <a:rPr lang="en-US" b="1" dirty="0" smtClean="0">
                <a:solidFill>
                  <a:schemeClr val="tx1"/>
                </a:solidFill>
              </a:rPr>
              <a:t>Punta Cana, Dominican Republic</a:t>
            </a:r>
          </a:p>
          <a:p>
            <a:pPr lvl="0" algn="ctr"/>
            <a:r>
              <a:rPr lang="en-US" b="1" dirty="0" smtClean="0">
                <a:solidFill>
                  <a:schemeClr val="tx1"/>
                </a:solidFill>
              </a:rPr>
              <a:t>October 14-16, 2015</a:t>
            </a:r>
            <a:endParaRPr lang="en-US" b="1" dirty="0">
              <a:solidFill>
                <a:schemeClr val="tx1"/>
              </a:solidFill>
            </a:endParaRPr>
          </a:p>
        </p:txBody>
      </p:sp>
    </p:spTree>
    <p:extLst>
      <p:ext uri="{BB962C8B-B14F-4D97-AF65-F5344CB8AC3E}">
        <p14:creationId xmlns:p14="http://schemas.microsoft.com/office/powerpoint/2010/main" val="337761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CIF as a Partnership</a:t>
            </a:r>
            <a:endParaRPr lang="en-US" sz="3200" dirty="0"/>
          </a:p>
        </p:txBody>
      </p:sp>
      <p:pic>
        <p:nvPicPr>
          <p:cNvPr id="3" name="Picture 2"/>
          <p:cNvPicPr>
            <a:picLocks noChangeAspect="1"/>
          </p:cNvPicPr>
          <p:nvPr/>
        </p:nvPicPr>
        <p:blipFill>
          <a:blip r:embed="rId2"/>
          <a:stretch>
            <a:fillRect/>
          </a:stretch>
        </p:blipFill>
        <p:spPr>
          <a:xfrm>
            <a:off x="2362200" y="1161327"/>
            <a:ext cx="4191002" cy="42735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434829"/>
            <a:ext cx="8229600" cy="1276074"/>
          </a:xfrm>
          <a:prstGeom prst="rect">
            <a:avLst/>
          </a:prstGeom>
        </p:spPr>
      </p:pic>
    </p:spTree>
    <p:extLst>
      <p:ext uri="{BB962C8B-B14F-4D97-AF65-F5344CB8AC3E}">
        <p14:creationId xmlns:p14="http://schemas.microsoft.com/office/powerpoint/2010/main" val="575324479"/>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pic>
        <p:nvPicPr>
          <p:cNvPr id="6" name="Picture 5" descr="cif-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406" y="0"/>
            <a:ext cx="485394" cy="1066800"/>
          </a:xfrm>
          <a:prstGeom prst="rect">
            <a:avLst/>
          </a:prstGeom>
        </p:spPr>
      </p:pic>
      <p:grpSp>
        <p:nvGrpSpPr>
          <p:cNvPr id="7" name="Group 6"/>
          <p:cNvGrpSpPr/>
          <p:nvPr/>
        </p:nvGrpSpPr>
        <p:grpSpPr>
          <a:xfrm>
            <a:off x="1295397" y="0"/>
            <a:ext cx="7848600" cy="1295400"/>
            <a:chOff x="1143000" y="0"/>
            <a:chExt cx="7848600" cy="1295400"/>
          </a:xfrm>
          <a:solidFill>
            <a:srgbClr val="71B130"/>
          </a:solidFill>
        </p:grpSpPr>
        <p:sp>
          <p:nvSpPr>
            <p:cNvPr id="8" name="Rectangle 7"/>
            <p:cNvSpPr/>
            <p:nvPr/>
          </p:nvSpPr>
          <p:spPr>
            <a:xfrm>
              <a:off x="1143000" y="0"/>
              <a:ext cx="7848600" cy="10668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p:nvSpPr>
          <p:spPr>
            <a:xfrm rot="5400000">
              <a:off x="1143000" y="990600"/>
              <a:ext cx="304800" cy="3048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pSp>
      <p:sp>
        <p:nvSpPr>
          <p:cNvPr id="5" name="Title 1"/>
          <p:cNvSpPr>
            <a:spLocks noGrp="1"/>
          </p:cNvSpPr>
          <p:nvPr>
            <p:ph type="title"/>
          </p:nvPr>
        </p:nvSpPr>
        <p:spPr>
          <a:xfrm>
            <a:off x="1295400" y="274638"/>
            <a:ext cx="7391400" cy="639762"/>
          </a:xfrm>
        </p:spPr>
        <p:txBody>
          <a:bodyPr>
            <a:normAutofit/>
          </a:bodyPr>
          <a:lstStyle/>
          <a:p>
            <a:r>
              <a:rPr lang="en-US" sz="3200" dirty="0" smtClean="0"/>
              <a:t>Programs of the CIF</a:t>
            </a:r>
            <a:endParaRPr lang="en-US" sz="3200" dirty="0"/>
          </a:p>
        </p:txBody>
      </p:sp>
      <p:sp>
        <p:nvSpPr>
          <p:cNvPr id="3" name="Rectangle 2"/>
          <p:cNvSpPr/>
          <p:nvPr/>
        </p:nvSpPr>
        <p:spPr>
          <a:xfrm>
            <a:off x="2899715"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7515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7000" y="4343400"/>
            <a:ext cx="2667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Blip>
                <a:blip r:embed="rId2"/>
              </a:buBlip>
            </a:pPr>
            <a:endParaRPr lang="en-US" sz="1100" dirty="0" smtClean="0">
              <a:solidFill>
                <a:schemeClr val="tx1">
                  <a:lumMod val="65000"/>
                  <a:lumOff val="35000"/>
                </a:schemeClr>
              </a:solidFill>
              <a:latin typeface="Arial"/>
              <a:cs typeface="Aria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1" y="1295400"/>
            <a:ext cx="7924798" cy="5538707"/>
          </a:xfrm>
          <a:prstGeom prst="rect">
            <a:avLst/>
          </a:prstGeom>
        </p:spPr>
      </p:pic>
      <p:sp>
        <p:nvSpPr>
          <p:cNvPr id="6" name="Title 1"/>
          <p:cNvSpPr txBox="1">
            <a:spLocks/>
          </p:cNvSpPr>
          <p:nvPr/>
        </p:nvSpPr>
        <p:spPr>
          <a:xfrm>
            <a:off x="1409700" y="350838"/>
            <a:ext cx="7391400" cy="6397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chemeClr val="bg1"/>
                </a:solidFill>
                <a:latin typeface="Arial"/>
                <a:ea typeface="+mj-ea"/>
                <a:cs typeface="Arial"/>
              </a:defRPr>
            </a:lvl1pPr>
          </a:lstStyle>
          <a:p>
            <a:r>
              <a:rPr lang="en-US" sz="3200" dirty="0" smtClean="0"/>
              <a:t>CTF Overview</a:t>
            </a:r>
            <a:endParaRPr lang="en-US" sz="3200" dirty="0"/>
          </a:p>
        </p:txBody>
      </p:sp>
    </p:spTree>
    <p:extLst>
      <p:ext uri="{BB962C8B-B14F-4D97-AF65-F5344CB8AC3E}">
        <p14:creationId xmlns:p14="http://schemas.microsoft.com/office/powerpoint/2010/main" val="52430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4600" y="152400"/>
            <a:ext cx="6248400" cy="6324600"/>
            <a:chOff x="454838" y="2434590"/>
            <a:chExt cx="6517462" cy="6477000"/>
          </a:xfrm>
        </p:grpSpPr>
        <p:graphicFrame>
          <p:nvGraphicFramePr>
            <p:cNvPr id="3" name="Diagram 2"/>
            <p:cNvGraphicFramePr/>
            <p:nvPr>
              <p:extLst/>
            </p:nvPr>
          </p:nvGraphicFramePr>
          <p:xfrm>
            <a:off x="1371600" y="2434590"/>
            <a:ext cx="5600700" cy="637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8"/>
            <p:cNvSpPr>
              <a:spLocks/>
            </p:cNvSpPr>
            <p:nvPr/>
          </p:nvSpPr>
          <p:spPr bwMode="auto">
            <a:xfrm>
              <a:off x="1010285" y="2434590"/>
              <a:ext cx="260350" cy="4859655"/>
            </a:xfrm>
            <a:prstGeom prst="leftBrace">
              <a:avLst>
                <a:gd name="adj1" fmla="val 117276"/>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 name="AutoShape 29"/>
            <p:cNvSpPr>
              <a:spLocks/>
            </p:cNvSpPr>
            <p:nvPr/>
          </p:nvSpPr>
          <p:spPr bwMode="auto">
            <a:xfrm>
              <a:off x="1010285" y="7378700"/>
              <a:ext cx="260350" cy="1393190"/>
            </a:xfrm>
            <a:prstGeom prst="leftBrace">
              <a:avLst>
                <a:gd name="adj1" fmla="val 7558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Text Box 30"/>
            <p:cNvSpPr txBox="1">
              <a:spLocks noChangeArrowheads="1"/>
            </p:cNvSpPr>
            <p:nvPr/>
          </p:nvSpPr>
          <p:spPr bwMode="auto">
            <a:xfrm>
              <a:off x="454838" y="3425190"/>
              <a:ext cx="635339" cy="2257420"/>
            </a:xfrm>
            <a:prstGeom prst="roundRect">
              <a:avLst/>
            </a:prstGeom>
            <a:noFill/>
            <a:ln w="9525">
              <a:noFill/>
              <a:miter lim="800000"/>
              <a:headEnd/>
              <a:tailEnd/>
            </a:ln>
          </p:spPr>
          <p:txBody>
            <a:bodyPr rot="0" vert="vert270" wrap="square" lIns="91440" tIns="45720" rIns="91440" bIns="45720" anchor="t" anchorCtr="0" upright="1">
              <a:noAutofit/>
            </a:bodyPr>
            <a:lstStyle/>
            <a:p>
              <a:pPr marL="0" marR="0" algn="ctr">
                <a:lnSpc>
                  <a:spcPct val="115000"/>
                </a:lnSpc>
                <a:spcBef>
                  <a:spcPts val="0"/>
                </a:spcBef>
                <a:spcAft>
                  <a:spcPts val="1000"/>
                </a:spcAft>
              </a:pPr>
              <a:r>
                <a:rPr lang="en-US" sz="1400" b="1" dirty="0">
                  <a:effectLst/>
                  <a:latin typeface="Calibri"/>
                  <a:ea typeface="Calibri"/>
                  <a:cs typeface="Times New Roman"/>
                </a:rPr>
                <a:t>Phase 1: Pre-investment</a:t>
              </a:r>
              <a:endParaRPr lang="en-US" sz="1400" dirty="0">
                <a:effectLst/>
                <a:latin typeface="Calibri"/>
                <a:ea typeface="Calibri"/>
                <a:cs typeface="Times New Roman"/>
              </a:endParaRPr>
            </a:p>
          </p:txBody>
        </p:sp>
        <p:sp>
          <p:nvSpPr>
            <p:cNvPr id="7" name="Text Box 31"/>
            <p:cNvSpPr txBox="1">
              <a:spLocks noChangeArrowheads="1"/>
            </p:cNvSpPr>
            <p:nvPr/>
          </p:nvSpPr>
          <p:spPr bwMode="auto">
            <a:xfrm rot="10800000" flipV="1">
              <a:off x="454839" y="6673210"/>
              <a:ext cx="414535" cy="2238380"/>
            </a:xfrm>
            <a:prstGeom prst="roundRect">
              <a:avLst/>
            </a:prstGeom>
            <a:noFill/>
            <a:ln w="9525">
              <a:noFill/>
              <a:miter lim="800000"/>
              <a:headEnd/>
              <a:tailEnd/>
            </a:ln>
          </p:spPr>
          <p:txBody>
            <a:bodyPr rot="0" vert="vert270" wrap="square" lIns="91440" tIns="45720" rIns="91440" bIns="45720" anchor="t" anchorCtr="0" upright="1">
              <a:noAutofit/>
            </a:bodyPr>
            <a:lstStyle>
              <a:defPPr>
                <a:defRPr lang="en-US"/>
              </a:defPPr>
              <a:lvl1pPr marR="0" algn="ctr">
                <a:lnSpc>
                  <a:spcPct val="115000"/>
                </a:lnSpc>
                <a:spcBef>
                  <a:spcPts val="0"/>
                </a:spcBef>
                <a:spcAft>
                  <a:spcPts val="1000"/>
                </a:spcAft>
                <a:defRPr sz="1100" b="1">
                  <a:effectLst/>
                  <a:latin typeface="Calibri"/>
                  <a:ea typeface="Calibri"/>
                  <a:cs typeface="Times New Roman"/>
                </a:defRPr>
              </a:lvl1pPr>
            </a:lstStyle>
            <a:p>
              <a:r>
                <a:rPr lang="en-US" sz="1400" dirty="0"/>
                <a:t>Phase 2: Implementation</a:t>
              </a:r>
            </a:p>
          </p:txBody>
        </p:sp>
      </p:grpSp>
      <p:sp>
        <p:nvSpPr>
          <p:cNvPr id="8" name="Rectangle 7"/>
          <p:cNvSpPr/>
          <p:nvPr/>
        </p:nvSpPr>
        <p:spPr>
          <a:xfrm>
            <a:off x="381000" y="1449308"/>
            <a:ext cx="2303026" cy="1200329"/>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CIF </a:t>
            </a:r>
            <a:r>
              <a:rPr lang="en-US" sz="2400" b="1" dirty="0">
                <a:latin typeface="Arial" panose="020B0604020202020204" pitchFamily="34" charset="0"/>
                <a:cs typeface="Arial" panose="020B0604020202020204" pitchFamily="34" charset="0"/>
              </a:rPr>
              <a:t>Programming Process</a:t>
            </a:r>
          </a:p>
        </p:txBody>
      </p:sp>
    </p:spTree>
    <p:extLst>
      <p:ext uri="{BB962C8B-B14F-4D97-AF65-F5344CB8AC3E}">
        <p14:creationId xmlns:p14="http://schemas.microsoft.com/office/powerpoint/2010/main" val="215583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CIF Approach</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434829"/>
            <a:ext cx="8229600" cy="1276074"/>
          </a:xfrm>
          <a:prstGeom prst="rect">
            <a:avLst/>
          </a:prstGeom>
        </p:spPr>
      </p:pic>
      <p:sp>
        <p:nvSpPr>
          <p:cNvPr id="4" name="Rectangle 3"/>
          <p:cNvSpPr/>
          <p:nvPr/>
        </p:nvSpPr>
        <p:spPr>
          <a:xfrm>
            <a:off x="990600" y="1443841"/>
            <a:ext cx="7315200" cy="3785652"/>
          </a:xfrm>
          <a:prstGeom prst="rect">
            <a:avLst/>
          </a:prstGeom>
        </p:spPr>
        <p:txBody>
          <a:bodyPr wrap="square">
            <a:spAutoFit/>
          </a:bodyPr>
          <a:lstStyle/>
          <a:p>
            <a:pPr marL="342900" indent="-342900">
              <a:buFont typeface="+mj-lt"/>
              <a:buAutoNum type="arabicPeriod"/>
            </a:pPr>
            <a:r>
              <a:rPr lang="en-US" sz="2400" dirty="0" smtClean="0"/>
              <a:t>Country ownership</a:t>
            </a:r>
            <a:endParaRPr lang="en-US" sz="2400" dirty="0"/>
          </a:p>
          <a:p>
            <a:pPr marL="342900" indent="-342900">
              <a:buFont typeface="+mj-lt"/>
              <a:buAutoNum type="arabicPeriod"/>
            </a:pPr>
            <a:r>
              <a:rPr lang="en-US" sz="2400" dirty="0"/>
              <a:t>Inclusive governance</a:t>
            </a:r>
          </a:p>
          <a:p>
            <a:pPr marL="342900" indent="-342900">
              <a:buFont typeface="+mj-lt"/>
              <a:buAutoNum type="arabicPeriod"/>
            </a:pPr>
            <a:r>
              <a:rPr lang="en-US" sz="2400" dirty="0"/>
              <a:t>Partnership</a:t>
            </a:r>
          </a:p>
          <a:p>
            <a:pPr marL="342900" indent="-342900">
              <a:buFont typeface="+mj-lt"/>
              <a:buAutoNum type="arabicPeriod"/>
            </a:pPr>
            <a:r>
              <a:rPr lang="en-US" sz="2400" dirty="0"/>
              <a:t>Stakeholder engagement</a:t>
            </a:r>
          </a:p>
          <a:p>
            <a:pPr marL="342900" indent="-342900">
              <a:buFont typeface="+mj-lt"/>
              <a:buAutoNum type="arabicPeriod"/>
            </a:pPr>
            <a:r>
              <a:rPr lang="en-US" sz="2400" dirty="0"/>
              <a:t>Programmatic approach</a:t>
            </a:r>
          </a:p>
          <a:p>
            <a:pPr marL="342900" indent="-342900">
              <a:buFont typeface="+mj-lt"/>
              <a:buAutoNum type="arabicPeriod"/>
            </a:pPr>
            <a:r>
              <a:rPr lang="en-US" sz="2400" dirty="0"/>
              <a:t>Attracting private investment</a:t>
            </a:r>
          </a:p>
          <a:p>
            <a:pPr marL="342900" indent="-342900">
              <a:buFont typeface="+mj-lt"/>
              <a:buAutoNum type="arabicPeriod"/>
            </a:pPr>
            <a:r>
              <a:rPr lang="en-US" sz="2400" dirty="0"/>
              <a:t>Strong financial leverage</a:t>
            </a:r>
          </a:p>
          <a:p>
            <a:pPr marL="342900" indent="-342900">
              <a:buFont typeface="+mj-lt"/>
              <a:buAutoNum type="arabicPeriod"/>
            </a:pPr>
            <a:r>
              <a:rPr lang="en-US" sz="2400" dirty="0"/>
              <a:t>Targeted knowledge sharing</a:t>
            </a:r>
          </a:p>
          <a:p>
            <a:pPr marL="342900" indent="-342900">
              <a:buFont typeface="+mj-lt"/>
              <a:buAutoNum type="arabicPeriod"/>
            </a:pPr>
            <a:r>
              <a:rPr lang="en-US" sz="2400" dirty="0"/>
              <a:t>Achieving results</a:t>
            </a:r>
          </a:p>
          <a:p>
            <a:pPr marL="342900" indent="-342900">
              <a:buFont typeface="+mj-lt"/>
              <a:buAutoNum type="arabicPeriod"/>
            </a:pPr>
            <a:r>
              <a:rPr lang="en-US" sz="2400" dirty="0"/>
              <a:t>Transparency and Accountability</a:t>
            </a:r>
          </a:p>
        </p:txBody>
      </p:sp>
    </p:spTree>
    <p:extLst>
      <p:ext uri="{BB962C8B-B14F-4D97-AF65-F5344CB8AC3E}">
        <p14:creationId xmlns:p14="http://schemas.microsoft.com/office/powerpoint/2010/main" val="2782758173"/>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0"/>
            <a:ext cx="7848600" cy="1066800"/>
          </a:xfrm>
          <a:prstGeom prst="rect">
            <a:avLst/>
          </a:prstGeom>
          <a:solidFill>
            <a:srgbClr val="71B130"/>
          </a:solidFill>
        </p:spPr>
        <p:txBody>
          <a:bodyPr>
            <a:normAutofit/>
          </a:bodyPr>
          <a:lstStyle/>
          <a:p>
            <a:r>
              <a:rPr lang="en-US" sz="3200" dirty="0" smtClean="0"/>
              <a:t>Low Emissions Investment Plans</a:t>
            </a:r>
            <a:endParaRPr lang="en-US" sz="3200" dirty="0"/>
          </a:p>
        </p:txBody>
      </p:sp>
      <p:sp>
        <p:nvSpPr>
          <p:cNvPr id="3" name="Content Placeholder 2"/>
          <p:cNvSpPr>
            <a:spLocks noGrp="1"/>
          </p:cNvSpPr>
          <p:nvPr>
            <p:ph idx="4294967295"/>
          </p:nvPr>
        </p:nvSpPr>
        <p:spPr>
          <a:xfrm>
            <a:off x="0" y="1524000"/>
            <a:ext cx="4114800" cy="5181600"/>
          </a:xfrm>
          <a:prstGeom prst="rect">
            <a:avLst/>
          </a:prstGeom>
        </p:spPr>
        <p:txBody>
          <a:bodyPr>
            <a:normAutofit/>
          </a:bodyPr>
          <a:lstStyle/>
          <a:p>
            <a:pPr marL="0" indent="0">
              <a:buNone/>
            </a:pPr>
            <a:r>
              <a:rPr lang="en-US" sz="2200" dirty="0" smtClean="0"/>
              <a:t>A proposal for the programmatic use of climate finance…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032" y="1828800"/>
            <a:ext cx="2297301"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895600"/>
            <a:ext cx="2362200" cy="30654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nvPr>
        </p:nvGraphicFramePr>
        <p:xfrm>
          <a:off x="228600" y="2545080"/>
          <a:ext cx="4267200" cy="3246119"/>
        </p:xfrm>
        <a:graphic>
          <a:graphicData uri="http://schemas.openxmlformats.org/drawingml/2006/table">
            <a:tbl>
              <a:tblPr firstRow="1" bandRow="1">
                <a:tableStyleId>{5C22544A-7EE6-4342-B048-85BDC9FD1C3A}</a:tableStyleId>
              </a:tblPr>
              <a:tblGrid>
                <a:gridCol w="2057400"/>
                <a:gridCol w="2209800"/>
              </a:tblGrid>
              <a:tr h="0">
                <a:tc>
                  <a:txBody>
                    <a:bodyPr/>
                    <a:lstStyle/>
                    <a:p>
                      <a:pPr algn="ctr"/>
                      <a:r>
                        <a:rPr lang="en-US" sz="1400" dirty="0" smtClean="0"/>
                        <a:t>CTF Investment</a:t>
                      </a:r>
                      <a:r>
                        <a:rPr lang="en-US" sz="1400" baseline="0" dirty="0" smtClean="0"/>
                        <a:t> Plan</a:t>
                      </a:r>
                      <a:endParaRPr lang="en-US" sz="1400" dirty="0"/>
                    </a:p>
                  </a:txBody>
                  <a:tcPr/>
                </a:tc>
                <a:tc>
                  <a:txBody>
                    <a:bodyPr/>
                    <a:lstStyle/>
                    <a:p>
                      <a:pPr algn="ctr"/>
                      <a:r>
                        <a:rPr lang="en-US" sz="1400" dirty="0" smtClean="0"/>
                        <a:t>SREP Investment</a:t>
                      </a:r>
                      <a:r>
                        <a:rPr lang="en-US" sz="1400" baseline="0" dirty="0" smtClean="0"/>
                        <a:t> Plan</a:t>
                      </a:r>
                      <a:endParaRPr lang="en-US" sz="1400" dirty="0"/>
                    </a:p>
                  </a:txBody>
                  <a:tcPr/>
                </a:tc>
              </a:tr>
              <a:tr h="0">
                <a:tc>
                  <a:txBody>
                    <a:bodyPr/>
                    <a:lstStyle/>
                    <a:p>
                      <a:pPr marL="171450" indent="-171450">
                        <a:buFont typeface="Arial" panose="020B0604020202020204" pitchFamily="34" charset="0"/>
                        <a:buChar char="•"/>
                      </a:pPr>
                      <a:r>
                        <a:rPr lang="en-US" sz="1100" dirty="0" smtClean="0"/>
                        <a:t>Country and Sector Context</a:t>
                      </a:r>
                      <a:br>
                        <a:rPr lang="en-US" sz="1100" dirty="0" smtClean="0"/>
                      </a:br>
                      <a:endParaRPr lang="en-US" sz="1100" dirty="0" smtClean="0"/>
                    </a:p>
                    <a:p>
                      <a:pPr marL="171450" indent="-171450">
                        <a:buFont typeface="Arial" panose="020B0604020202020204" pitchFamily="34" charset="0"/>
                        <a:buChar char="•"/>
                      </a:pPr>
                      <a:r>
                        <a:rPr lang="en-US" sz="1100" b="1" i="1" baseline="0" dirty="0" smtClean="0"/>
                        <a:t>Enabling Policy and Regulatory Environment</a:t>
                      </a:r>
                      <a:br>
                        <a:rPr lang="en-US" sz="1100" b="1" i="1" baseline="0" dirty="0" smtClean="0"/>
                      </a:br>
                      <a:endParaRPr lang="en-US" sz="1100" b="1" i="1" baseline="0" dirty="0" smtClean="0"/>
                    </a:p>
                    <a:p>
                      <a:pPr marL="171450" indent="-171450">
                        <a:buFont typeface="Arial" panose="020B0604020202020204" pitchFamily="34" charset="0"/>
                        <a:buChar char="•"/>
                      </a:pPr>
                      <a:r>
                        <a:rPr lang="en-US" sz="1100" dirty="0" smtClean="0"/>
                        <a:t>Priority Sectors</a:t>
                      </a:r>
                      <a:r>
                        <a:rPr lang="en-US" sz="1100" baseline="0" dirty="0" smtClean="0"/>
                        <a:t> and Rational</a:t>
                      </a:r>
                      <a:br>
                        <a:rPr lang="en-US" sz="1100" baseline="0" dirty="0" smtClean="0"/>
                      </a:br>
                      <a:endParaRPr lang="en-US" sz="1100" baseline="0" dirty="0" smtClean="0"/>
                    </a:p>
                    <a:p>
                      <a:pPr marL="171450" lvl="0" indent="-171450">
                        <a:buFont typeface="Arial" panose="020B0604020202020204" pitchFamily="34" charset="0"/>
                        <a:buChar char="•"/>
                      </a:pPr>
                      <a:r>
                        <a:rPr lang="en-US" sz="1100" baseline="0" dirty="0" smtClean="0"/>
                        <a:t>Project Concepts and Rationale</a:t>
                      </a:r>
                      <a:br>
                        <a:rPr lang="en-US" sz="1100" baseline="0" dirty="0" smtClean="0"/>
                      </a:br>
                      <a:endParaRPr lang="en-US" sz="1100" baseline="0" dirty="0" smtClean="0"/>
                    </a:p>
                    <a:p>
                      <a:pPr marL="171450" indent="-171450">
                        <a:buFont typeface="Arial" panose="020B0604020202020204" pitchFamily="34" charset="0"/>
                        <a:buChar char="•"/>
                      </a:pPr>
                      <a:r>
                        <a:rPr lang="en-US" sz="1100" baseline="0" dirty="0" smtClean="0"/>
                        <a:t>Financing Plan and Instruments</a:t>
                      </a:r>
                      <a:br>
                        <a:rPr lang="en-US" sz="1100" baseline="0" dirty="0" smtClean="0"/>
                      </a:br>
                      <a:endParaRPr lang="en-US" sz="1100" baseline="0" dirty="0" smtClean="0"/>
                    </a:p>
                    <a:p>
                      <a:pPr marL="171450" lvl="0" indent="-171450">
                        <a:buFont typeface="Arial" panose="020B0604020202020204" pitchFamily="34" charset="0"/>
                        <a:buChar char="•"/>
                      </a:pPr>
                      <a:r>
                        <a:rPr lang="en-US" sz="1100" baseline="0" dirty="0" smtClean="0"/>
                        <a:t>Monitoring and Reporting</a:t>
                      </a:r>
                      <a:br>
                        <a:rPr lang="en-US" sz="1100" baseline="0" dirty="0" smtClean="0"/>
                      </a:br>
                      <a:endParaRPr lang="en-US" sz="1100" baseline="0" dirty="0" smtClean="0"/>
                    </a:p>
                    <a:p>
                      <a:pPr marL="171450" lvl="0" indent="-171450">
                        <a:buFont typeface="Arial" panose="020B0604020202020204" pitchFamily="34" charset="0"/>
                        <a:buChar char="•"/>
                      </a:pPr>
                      <a:r>
                        <a:rPr lang="en-US" sz="1100" baseline="0" dirty="0" smtClean="0"/>
                        <a:t>Knowledge and Learning</a:t>
                      </a:r>
                    </a:p>
                  </a:txBody>
                  <a:tcPr/>
                </a:tc>
                <a:tc>
                  <a:txBody>
                    <a:bodyPr/>
                    <a:lstStyle/>
                    <a:p>
                      <a:pPr marL="171450" indent="-171450">
                        <a:buFont typeface="Arial" panose="020B0604020202020204" pitchFamily="34" charset="0"/>
                        <a:buChar char="•"/>
                      </a:pPr>
                      <a:r>
                        <a:rPr lang="en-US" sz="1100" dirty="0" smtClean="0"/>
                        <a:t>Country and Sector Context</a:t>
                      </a:r>
                      <a:br>
                        <a:rPr lang="en-US" sz="1100" dirty="0" smtClean="0"/>
                      </a:br>
                      <a:endParaRPr lang="en-US" sz="1100" dirty="0" smtClean="0"/>
                    </a:p>
                    <a:p>
                      <a:pPr marL="171450" indent="-171450">
                        <a:buFont typeface="Arial" panose="020B0604020202020204" pitchFamily="34" charset="0"/>
                        <a:buChar char="•"/>
                      </a:pPr>
                      <a:r>
                        <a:rPr lang="en-US" sz="1100" b="1" i="1" baseline="0" dirty="0" smtClean="0"/>
                        <a:t>Institutional Framework and Risks</a:t>
                      </a:r>
                      <a:br>
                        <a:rPr lang="en-US" sz="1100" b="1" i="1" baseline="0" dirty="0" smtClean="0"/>
                      </a:br>
                      <a:endParaRPr lang="en-US" sz="1100" b="1" i="1" baseline="0" dirty="0" smtClean="0"/>
                    </a:p>
                    <a:p>
                      <a:pPr marL="171450" indent="-171450">
                        <a:buFont typeface="Arial" panose="020B0604020202020204" pitchFamily="34" charset="0"/>
                        <a:buChar char="•"/>
                      </a:pPr>
                      <a:r>
                        <a:rPr lang="en-US" sz="1100" b="1" i="1" baseline="0" dirty="0" smtClean="0"/>
                        <a:t>Technical Assistance and Capacity Building</a:t>
                      </a:r>
                      <a:br>
                        <a:rPr lang="en-US" sz="1100" b="1" i="1" baseline="0" dirty="0" smtClean="0"/>
                      </a:br>
                      <a:endParaRPr lang="en-US" sz="1100" b="1" i="1"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Priority Sectors</a:t>
                      </a:r>
                      <a:r>
                        <a:rPr lang="en-US" sz="1100" baseline="0" dirty="0" smtClean="0"/>
                        <a:t> and Rational</a:t>
                      </a:r>
                      <a:br>
                        <a:rPr lang="en-US" sz="1100" baseline="0" dirty="0" smtClean="0"/>
                      </a:br>
                      <a:endParaRPr lang="en-US" sz="1100" baseline="0" dirty="0" smtClean="0"/>
                    </a:p>
                    <a:p>
                      <a:pPr marL="171450" lvl="0" indent="-171450">
                        <a:buFont typeface="Arial" panose="020B0604020202020204" pitchFamily="34" charset="0"/>
                        <a:buChar char="•"/>
                      </a:pPr>
                      <a:r>
                        <a:rPr lang="en-US" sz="1100" baseline="0" dirty="0" smtClean="0"/>
                        <a:t>Project Concepts and Rationale</a:t>
                      </a:r>
                      <a:br>
                        <a:rPr lang="en-US" sz="1100" baseline="0" dirty="0" smtClean="0"/>
                      </a:br>
                      <a:endParaRPr lang="en-US" sz="1100" baseline="0" dirty="0" smtClean="0"/>
                    </a:p>
                    <a:p>
                      <a:pPr marL="171450" indent="-171450">
                        <a:buFont typeface="Arial" panose="020B0604020202020204" pitchFamily="34" charset="0"/>
                        <a:buChar char="•"/>
                      </a:pPr>
                      <a:r>
                        <a:rPr lang="en-US" sz="1100" baseline="0" dirty="0" smtClean="0"/>
                        <a:t>Financing Plan and Instruments</a:t>
                      </a:r>
                      <a:br>
                        <a:rPr lang="en-US" sz="1100" baseline="0" dirty="0" smtClean="0"/>
                      </a:br>
                      <a:endParaRPr lang="en-US" sz="1100" baseline="0" dirty="0" smtClean="0"/>
                    </a:p>
                    <a:p>
                      <a:pPr marL="171450" lvl="0" indent="-171450">
                        <a:buFont typeface="Arial" panose="020B0604020202020204" pitchFamily="34" charset="0"/>
                        <a:buChar char="•"/>
                      </a:pPr>
                      <a:r>
                        <a:rPr lang="en-US" sz="1100" baseline="0" dirty="0" smtClean="0"/>
                        <a:t>Monitoring and Reporting</a:t>
                      </a:r>
                      <a:br>
                        <a:rPr lang="en-US" sz="1100" baseline="0" dirty="0" smtClean="0"/>
                      </a:br>
                      <a:endParaRPr lang="en-US" sz="1100" baseline="0" dirty="0" smtClean="0"/>
                    </a:p>
                    <a:p>
                      <a:pPr marL="171450" lvl="0" indent="-171450">
                        <a:buFont typeface="Arial" panose="020B0604020202020204" pitchFamily="34" charset="0"/>
                        <a:buChar char="•"/>
                      </a:pPr>
                      <a:r>
                        <a:rPr lang="en-US" sz="1100" baseline="0" dirty="0" smtClean="0"/>
                        <a:t>Knowledge and Learning</a:t>
                      </a:r>
                    </a:p>
                  </a:txBody>
                  <a:tcPr/>
                </a:tc>
              </a:tr>
            </a:tbl>
          </a:graphicData>
        </a:graphic>
      </p:graphicFrame>
      <p:sp>
        <p:nvSpPr>
          <p:cNvPr id="5" name="TextBox 4"/>
          <p:cNvSpPr txBox="1"/>
          <p:nvPr/>
        </p:nvSpPr>
        <p:spPr>
          <a:xfrm>
            <a:off x="76200" y="6172200"/>
            <a:ext cx="5257800" cy="400110"/>
          </a:xfrm>
          <a:prstGeom prst="rect">
            <a:avLst/>
          </a:prstGeom>
          <a:noFill/>
        </p:spPr>
        <p:txBody>
          <a:bodyPr wrap="square" rtlCol="0">
            <a:spAutoFit/>
          </a:bodyPr>
          <a:lstStyle/>
          <a:p>
            <a:r>
              <a:rPr lang="en-US" sz="1000" dirty="0" smtClean="0"/>
              <a:t>Note: The investment plan may also include an annex that has one or more of these sections included, as well as additional relevant details that would help inform the governing bodies.</a:t>
            </a:r>
            <a:endParaRPr lang="en-US" sz="1000" dirty="0"/>
          </a:p>
        </p:txBody>
      </p:sp>
    </p:spTree>
    <p:extLst>
      <p:ext uri="{BB962C8B-B14F-4D97-AF65-F5344CB8AC3E}">
        <p14:creationId xmlns:p14="http://schemas.microsoft.com/office/powerpoint/2010/main" val="270908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74638"/>
            <a:ext cx="7772400" cy="639762"/>
          </a:xfrm>
        </p:spPr>
        <p:txBody>
          <a:bodyPr>
            <a:normAutofit/>
          </a:bodyPr>
          <a:lstStyle/>
          <a:p>
            <a:r>
              <a:rPr lang="en-US" sz="3200" dirty="0" smtClean="0"/>
              <a:t>LEIP Development Process</a:t>
            </a:r>
            <a:endParaRPr lang="en-US" sz="32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04286941"/>
              </p:ext>
            </p:extLst>
          </p:nvPr>
        </p:nvGraphicFramePr>
        <p:xfrm>
          <a:off x="304800" y="1524000"/>
          <a:ext cx="8610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675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3067169"/>
            <a:ext cx="5791200" cy="1924050"/>
          </a:xfrm>
        </p:spPr>
        <p:txBody>
          <a:bodyPr>
            <a:normAutofit/>
          </a:bodyPr>
          <a:lstStyle/>
          <a:p>
            <a:r>
              <a:rPr lang="en-US" sz="1800" b="0" dirty="0" err="1" smtClean="0">
                <a:solidFill>
                  <a:schemeClr val="tx1"/>
                </a:solidFill>
              </a:rPr>
              <a:t>Zhihong</a:t>
            </a:r>
            <a:r>
              <a:rPr lang="en-US" sz="1800" b="0" dirty="0" smtClean="0">
                <a:solidFill>
                  <a:schemeClr val="tx1"/>
                </a:solidFill>
              </a:rPr>
              <a:t> Zhang, Ph.D.</a:t>
            </a:r>
            <a:br>
              <a:rPr lang="en-US" sz="1800" b="0" dirty="0" smtClean="0">
                <a:solidFill>
                  <a:schemeClr val="tx1"/>
                </a:solidFill>
              </a:rPr>
            </a:br>
            <a:r>
              <a:rPr lang="en-US" sz="1800" b="0" dirty="0" smtClean="0">
                <a:solidFill>
                  <a:schemeClr val="tx1"/>
                </a:solidFill>
              </a:rPr>
              <a:t>Senior Program Coordinator (CTF and SREP)</a:t>
            </a:r>
            <a:br>
              <a:rPr lang="en-US" sz="1800" b="0" dirty="0" smtClean="0">
                <a:solidFill>
                  <a:schemeClr val="tx1"/>
                </a:solidFill>
              </a:rPr>
            </a:br>
            <a:r>
              <a:rPr lang="en-US" sz="1800" b="0" dirty="0" smtClean="0">
                <a:solidFill>
                  <a:schemeClr val="tx1"/>
                </a:solidFill>
                <a:hlinkClick r:id="rId2"/>
              </a:rPr>
              <a:t>zzhang2@worldbank.org</a:t>
            </a:r>
            <a:r>
              <a:rPr lang="en-US" sz="1800" b="0" dirty="0" smtClean="0">
                <a:solidFill>
                  <a:schemeClr val="tx1"/>
                </a:solidFill>
              </a:rPr>
              <a:t/>
            </a:r>
            <a:br>
              <a:rPr lang="en-US" sz="1800" b="0" dirty="0" smtClean="0">
                <a:solidFill>
                  <a:schemeClr val="tx1"/>
                </a:solidFill>
              </a:rPr>
            </a:br>
            <a:r>
              <a:rPr lang="en-US" sz="1800" b="0" dirty="0" smtClean="0">
                <a:solidFill>
                  <a:schemeClr val="tx1"/>
                </a:solidFill>
              </a:rPr>
              <a:t>+1 202 473 9852</a:t>
            </a:r>
            <a:r>
              <a:rPr lang="en-US" sz="1800" b="0" dirty="0" smtClean="0">
                <a:solidFill>
                  <a:srgbClr val="6DA727"/>
                </a:solidFill>
              </a:rPr>
              <a:t/>
            </a:r>
            <a:br>
              <a:rPr lang="en-US" sz="1800" b="0" dirty="0" smtClean="0">
                <a:solidFill>
                  <a:srgbClr val="6DA727"/>
                </a:solidFill>
              </a:rPr>
            </a:br>
            <a:endParaRPr lang="en-US" sz="1800" b="0" dirty="0">
              <a:solidFill>
                <a:srgbClr val="6DA727"/>
              </a:solidFill>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4676775"/>
            <a:ext cx="35188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05200" y="4191000"/>
            <a:ext cx="4572000" cy="1600438"/>
          </a:xfrm>
          <a:prstGeom prst="rect">
            <a:avLst/>
          </a:prstGeom>
        </p:spPr>
        <p:txBody>
          <a:bodyPr>
            <a:spAutoFit/>
          </a:bodyPr>
          <a:lstStyle/>
          <a:p>
            <a:pPr algn="r"/>
            <a:r>
              <a:rPr lang="en-US" sz="1400" dirty="0"/>
              <a:t>www.climateinvestmentfunds.org </a:t>
            </a:r>
            <a:br>
              <a:rPr lang="en-US" sz="1400" dirty="0"/>
            </a:br>
            <a:r>
              <a:rPr lang="en-US" sz="1400" dirty="0"/>
              <a:t/>
            </a:r>
            <a:br>
              <a:rPr lang="en-US" sz="1400" dirty="0"/>
            </a:br>
            <a:r>
              <a:rPr lang="en-US" sz="1400" dirty="0"/>
              <a:t>@</a:t>
            </a:r>
            <a:r>
              <a:rPr lang="en-US" sz="1400" dirty="0" err="1"/>
              <a:t>CIF_Action</a:t>
            </a:r>
            <a:r>
              <a:rPr lang="en-US" sz="1400" dirty="0"/>
              <a:t/>
            </a:r>
            <a:br>
              <a:rPr lang="en-US" sz="1400" dirty="0"/>
            </a:br>
            <a:r>
              <a:rPr lang="en-US" sz="1400" dirty="0"/>
              <a:t/>
            </a:r>
            <a:br>
              <a:rPr lang="en-US" sz="1400" dirty="0"/>
            </a:br>
            <a:r>
              <a:rPr lang="en-US" sz="1400" dirty="0"/>
              <a:t>https://www.youtube.com/user/CIFaction</a:t>
            </a:r>
            <a:br>
              <a:rPr lang="en-US" sz="1400" dirty="0"/>
            </a:br>
            <a:r>
              <a:rPr lang="en-US" sz="1400" dirty="0"/>
              <a:t/>
            </a:r>
            <a:br>
              <a:rPr lang="en-US" sz="1400" dirty="0"/>
            </a:br>
            <a:r>
              <a:rPr lang="en-US" sz="1400" dirty="0"/>
              <a:t>https://www.flickr.com/photos/cifaction/sets</a:t>
            </a: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6913" y="5010151"/>
            <a:ext cx="433387"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5486638"/>
            <a:ext cx="39281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1421" y="4232244"/>
            <a:ext cx="338138" cy="26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84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50000"/>
            </a:schemeClr>
          </a:solidFill>
        </a:ln>
        <a:effectLst/>
      </a:spPr>
      <a:bodyPr rtlCol="0" anchor="ctr" anchorCtr="0"/>
      <a:lstStyle>
        <a:defPPr marL="171450" indent="-171450">
          <a:buSzPct val="100000"/>
          <a:buBlip>
            <a:blip xmlns:r="http://schemas.openxmlformats.org/officeDocument/2006/relationships" r:embed="rId1"/>
          </a:buBlip>
          <a:defRPr sz="1100" dirty="0" smtClean="0">
            <a:solidFill>
              <a:schemeClr val="tx1">
                <a:lumMod val="65000"/>
                <a:lumOff val="35000"/>
              </a:schemeClr>
            </a:solidFill>
            <a:latin typeface="Arial"/>
            <a:cs typeface="Arial"/>
          </a:defRPr>
        </a:defPPr>
      </a:lstStyle>
      <a:style>
        <a:lnRef idx="1">
          <a:schemeClr val="accent1"/>
        </a:lnRef>
        <a:fillRef idx="3">
          <a:schemeClr val="accent1"/>
        </a:fillRef>
        <a:effectRef idx="2">
          <a:schemeClr val="accent1"/>
        </a:effectRef>
        <a:fontRef idx="minor">
          <a:schemeClr val="lt1"/>
        </a:fontRef>
      </a:style>
    </a:spDef>
    <a:txDef>
      <a:spPr>
        <a:solidFill>
          <a:srgbClr val="30A3B1">
            <a:alpha val="50000"/>
          </a:srgbClr>
        </a:solidFill>
        <a:ln>
          <a:noFill/>
        </a:ln>
      </a:spPr>
      <a:bodyPr wrap="square" lIns="91440" rIns="91440" rtlCol="0">
        <a:spAutoFit/>
      </a:bodyPr>
      <a:lstStyle>
        <a:defPPr>
          <a:defRPr sz="925" dirty="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1096</TotalTime>
  <Words>1054</Words>
  <Application>Microsoft Macintosh PowerPoint</Application>
  <PresentationFormat>On-screen Show (4:3)</PresentationFormat>
  <Paragraphs>86</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1_Office Theme</vt:lpstr>
      <vt:lpstr>Investment Planning and Implementation for Low Emissions Development</vt:lpstr>
      <vt:lpstr>CIF as a Partnership</vt:lpstr>
      <vt:lpstr>Programs of the CIF</vt:lpstr>
      <vt:lpstr>PowerPoint Presentation</vt:lpstr>
      <vt:lpstr>PowerPoint Presentation</vt:lpstr>
      <vt:lpstr>The CIF Approach</vt:lpstr>
      <vt:lpstr>Low Emissions Investment Plans</vt:lpstr>
      <vt:lpstr>LEIP Development Process</vt:lpstr>
      <vt:lpstr>Zhihong Zhang, Ph.D. Senior Program Coordinator (CTF and SREP) zzhang2@worldbank.org +1 202 473 9852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I’m the CIF. Here’s my card.</dc:title>
  <dc:creator>Owner</dc:creator>
  <cp:lastModifiedBy>Caroline  Uriarte</cp:lastModifiedBy>
  <cp:revision>190</cp:revision>
  <dcterms:created xsi:type="dcterms:W3CDTF">2014-11-15T02:48:16Z</dcterms:created>
  <dcterms:modified xsi:type="dcterms:W3CDTF">2015-10-14T16:47:35Z</dcterms:modified>
</cp:coreProperties>
</file>